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3" r:id="rId2"/>
    <p:sldId id="272" r:id="rId3"/>
    <p:sldId id="296" r:id="rId4"/>
    <p:sldId id="297" r:id="rId5"/>
    <p:sldId id="277" r:id="rId6"/>
    <p:sldId id="298" r:id="rId7"/>
    <p:sldId id="270" r:id="rId8"/>
    <p:sldId id="263" r:id="rId9"/>
    <p:sldId id="276" r:id="rId10"/>
    <p:sldId id="279" r:id="rId11"/>
    <p:sldId id="278" r:id="rId12"/>
    <p:sldId id="299" r:id="rId13"/>
    <p:sldId id="281" r:id="rId14"/>
    <p:sldId id="282" r:id="rId15"/>
    <p:sldId id="290" r:id="rId16"/>
    <p:sldId id="285" r:id="rId17"/>
    <p:sldId id="300" r:id="rId18"/>
    <p:sldId id="301" r:id="rId19"/>
    <p:sldId id="303" r:id="rId20"/>
    <p:sldId id="304" r:id="rId21"/>
    <p:sldId id="269" r:id="rId22"/>
  </p:sldIdLst>
  <p:sldSz cx="18288000" cy="10287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Mulled Wine Season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D269E-06CA-4C04-BCAB-D2DD7E504E74}" v="1156" dt="2024-04-23T06:24:26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 Sundari VR" userId="3caf7ba4beacb9d0" providerId="LiveId" clId="{DBAD269E-06CA-4C04-BCAB-D2DD7E504E74}"/>
    <pc:docChg chg="undo redo custSel addSld delSld modSld sldOrd">
      <pc:chgData name="Hema Sundari VR" userId="3caf7ba4beacb9d0" providerId="LiveId" clId="{DBAD269E-06CA-4C04-BCAB-D2DD7E504E74}" dt="2024-04-23T07:02:56.012" v="6270" actId="20577"/>
      <pc:docMkLst>
        <pc:docMk/>
      </pc:docMkLst>
      <pc:sldChg chg="delSp modSp del mod">
        <pc:chgData name="Hema Sundari VR" userId="3caf7ba4beacb9d0" providerId="LiveId" clId="{DBAD269E-06CA-4C04-BCAB-D2DD7E504E74}" dt="2024-04-20T16:15:44.453" v="814" actId="2696"/>
        <pc:sldMkLst>
          <pc:docMk/>
          <pc:sldMk cId="0" sldId="257"/>
        </pc:sldMkLst>
        <pc:spChg chg="mod">
          <ac:chgData name="Hema Sundari VR" userId="3caf7ba4beacb9d0" providerId="LiveId" clId="{DBAD269E-06CA-4C04-BCAB-D2DD7E504E74}" dt="2024-04-10T05:23:03.251" v="7" actId="1037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0T16:15:32.241" v="813"/>
          <ac:spMkLst>
            <pc:docMk/>
            <pc:sldMk cId="0" sldId="257"/>
            <ac:spMk id="6" creationId="{00000000-0000-0000-0000-000000000000}"/>
          </ac:spMkLst>
        </pc:spChg>
      </pc:sldChg>
      <pc:sldChg chg="del ord">
        <pc:chgData name="Hema Sundari VR" userId="3caf7ba4beacb9d0" providerId="LiveId" clId="{DBAD269E-06CA-4C04-BCAB-D2DD7E504E74}" dt="2024-04-22T11:24:05.421" v="2364" actId="47"/>
        <pc:sldMkLst>
          <pc:docMk/>
          <pc:sldMk cId="0" sldId="259"/>
        </pc:sldMkLst>
      </pc:sldChg>
      <pc:sldChg chg="del">
        <pc:chgData name="Hema Sundari VR" userId="3caf7ba4beacb9d0" providerId="LiveId" clId="{DBAD269E-06CA-4C04-BCAB-D2DD7E504E74}" dt="2024-04-22T11:24:17.082" v="2366" actId="47"/>
        <pc:sldMkLst>
          <pc:docMk/>
          <pc:sldMk cId="0" sldId="260"/>
        </pc:sldMkLst>
      </pc:sldChg>
      <pc:sldChg chg="modSp del mod">
        <pc:chgData name="Hema Sundari VR" userId="3caf7ba4beacb9d0" providerId="LiveId" clId="{DBAD269E-06CA-4C04-BCAB-D2DD7E504E74}" dt="2024-04-22T11:24:22.474" v="2368" actId="47"/>
        <pc:sldMkLst>
          <pc:docMk/>
          <pc:sldMk cId="0" sldId="261"/>
        </pc:sldMkLst>
        <pc:graphicFrameChg chg="mod modGraphic">
          <ac:chgData name="Hema Sundari VR" userId="3caf7ba4beacb9d0" providerId="LiveId" clId="{DBAD269E-06CA-4C04-BCAB-D2DD7E504E74}" dt="2024-04-22T11:07:03.032" v="2244" actId="14100"/>
          <ac:graphicFrameMkLst>
            <pc:docMk/>
            <pc:sldMk cId="0" sldId="261"/>
            <ac:graphicFrameMk id="17" creationId="{00000000-0000-0000-0000-000000000000}"/>
          </ac:graphicFrameMkLst>
        </pc:graphicFrameChg>
      </pc:sldChg>
      <pc:sldChg chg="addSp delSp modSp mod addAnim delAnim">
        <pc:chgData name="Hema Sundari VR" userId="3caf7ba4beacb9d0" providerId="LiveId" clId="{DBAD269E-06CA-4C04-BCAB-D2DD7E504E74}" dt="2024-04-22T17:52:52.952" v="2940" actId="113"/>
        <pc:sldMkLst>
          <pc:docMk/>
          <pc:sldMk cId="0" sldId="263"/>
        </pc:sldMkLst>
        <pc:spChg chg="add mod">
          <ac:chgData name="Hema Sundari VR" userId="3caf7ba4beacb9d0" providerId="LiveId" clId="{DBAD269E-06CA-4C04-BCAB-D2DD7E504E74}" dt="2024-04-22T17:32:51.129" v="2549" actId="2710"/>
          <ac:spMkLst>
            <pc:docMk/>
            <pc:sldMk cId="0" sldId="263"/>
            <ac:spMk id="9" creationId="{D4C404D8-4026-6F04-050D-55E1534222AA}"/>
          </ac:spMkLst>
        </pc:spChg>
        <pc:spChg chg="mod">
          <ac:chgData name="Hema Sundari VR" userId="3caf7ba4beacb9d0" providerId="LiveId" clId="{DBAD269E-06CA-4C04-BCAB-D2DD7E504E74}" dt="2024-04-22T17:52:45.059" v="2939" actId="113"/>
          <ac:spMkLst>
            <pc:docMk/>
            <pc:sldMk cId="0" sldId="263"/>
            <ac:spMk id="10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7:29:53.481" v="2507"/>
          <ac:spMkLst>
            <pc:docMk/>
            <pc:sldMk cId="0" sldId="263"/>
            <ac:spMk id="12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17:52:52.952" v="2940" actId="113"/>
          <ac:spMkLst>
            <pc:docMk/>
            <pc:sldMk cId="0" sldId="263"/>
            <ac:spMk id="1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7:32:43.478" v="2548" actId="2710"/>
          <ac:spMkLst>
            <pc:docMk/>
            <pc:sldMk cId="0" sldId="263"/>
            <ac:spMk id="23" creationId="{00000000-0000-0000-0000-000000000000}"/>
          </ac:spMkLst>
        </pc:spChg>
        <pc:grpChg chg="mod">
          <ac:chgData name="Hema Sundari VR" userId="3caf7ba4beacb9d0" providerId="LiveId" clId="{DBAD269E-06CA-4C04-BCAB-D2DD7E504E74}" dt="2024-04-22T17:49:09.212" v="2914" actId="1076"/>
          <ac:grpSpMkLst>
            <pc:docMk/>
            <pc:sldMk cId="0" sldId="263"/>
            <ac:grpSpMk id="2" creationId="{00000000-0000-0000-0000-000000000000}"/>
          </ac:grpSpMkLst>
        </pc:grpChg>
        <pc:grpChg chg="add del">
          <ac:chgData name="Hema Sundari VR" userId="3caf7ba4beacb9d0" providerId="LiveId" clId="{DBAD269E-06CA-4C04-BCAB-D2DD7E504E74}" dt="2024-04-22T17:29:15.256" v="2500" actId="478"/>
          <ac:grpSpMkLst>
            <pc:docMk/>
            <pc:sldMk cId="0" sldId="263"/>
            <ac:grpSpMk id="5" creationId="{00000000-0000-0000-0000-000000000000}"/>
          </ac:grpSpMkLst>
        </pc:grpChg>
        <pc:picChg chg="add mod">
          <ac:chgData name="Hema Sundari VR" userId="3caf7ba4beacb9d0" providerId="LiveId" clId="{DBAD269E-06CA-4C04-BCAB-D2DD7E504E74}" dt="2024-04-22T17:29:59.582" v="2510" actId="1076"/>
          <ac:picMkLst>
            <pc:docMk/>
            <pc:sldMk cId="0" sldId="263"/>
            <ac:picMk id="8" creationId="{00000000-0000-0000-0000-000000000000}"/>
          </ac:picMkLst>
        </pc:picChg>
        <pc:picChg chg="add mod">
          <ac:chgData name="Hema Sundari VR" userId="3caf7ba4beacb9d0" providerId="LiveId" clId="{DBAD269E-06CA-4C04-BCAB-D2DD7E504E74}" dt="2024-04-22T17:33:09.458" v="2554" actId="1076"/>
          <ac:picMkLst>
            <pc:docMk/>
            <pc:sldMk cId="0" sldId="263"/>
            <ac:picMk id="11" creationId="{00000000-0000-0000-0000-000000000000}"/>
          </ac:picMkLst>
        </pc:picChg>
        <pc:picChg chg="del">
          <ac:chgData name="Hema Sundari VR" userId="3caf7ba4beacb9d0" providerId="LiveId" clId="{DBAD269E-06CA-4C04-BCAB-D2DD7E504E74}" dt="2024-04-22T17:29:53.436" v="2505" actId="21"/>
          <ac:picMkLst>
            <pc:docMk/>
            <pc:sldMk cId="0" sldId="263"/>
            <ac:picMk id="19" creationId="{00000000-0000-0000-0000-000000000000}"/>
          </ac:picMkLst>
        </pc:picChg>
        <pc:picChg chg="add del">
          <ac:chgData name="Hema Sundari VR" userId="3caf7ba4beacb9d0" providerId="LiveId" clId="{DBAD269E-06CA-4C04-BCAB-D2DD7E504E74}" dt="2024-04-22T17:29:55.158" v="2508" actId="478"/>
          <ac:picMkLst>
            <pc:docMk/>
            <pc:sldMk cId="0" sldId="263"/>
            <ac:picMk id="21" creationId="{00000000-0000-0000-0000-000000000000}"/>
          </ac:picMkLst>
        </pc:picChg>
      </pc:sldChg>
      <pc:sldChg chg="delSp del mod">
        <pc:chgData name="Hema Sundari VR" userId="3caf7ba4beacb9d0" providerId="LiveId" clId="{DBAD269E-06CA-4C04-BCAB-D2DD7E504E74}" dt="2024-04-22T11:24:50.167" v="2370" actId="2696"/>
        <pc:sldMkLst>
          <pc:docMk/>
          <pc:sldMk cId="0" sldId="265"/>
        </pc:sldMkLst>
        <pc:picChg chg="del">
          <ac:chgData name="Hema Sundari VR" userId="3caf7ba4beacb9d0" providerId="LiveId" clId="{DBAD269E-06CA-4C04-BCAB-D2DD7E504E74}" dt="2024-04-22T11:24:39.620" v="2369" actId="478"/>
          <ac:picMkLst>
            <pc:docMk/>
            <pc:sldMk cId="0" sldId="265"/>
            <ac:picMk id="13" creationId="{00000000-0000-0000-0000-000000000000}"/>
          </ac:picMkLst>
        </pc:picChg>
      </pc:sldChg>
      <pc:sldChg chg="delSp modSp mod modAnim">
        <pc:chgData name="Hema Sundari VR" userId="3caf7ba4beacb9d0" providerId="LiveId" clId="{DBAD269E-06CA-4C04-BCAB-D2DD7E504E74}" dt="2024-04-23T05:44:12.115" v="6049"/>
        <pc:sldMkLst>
          <pc:docMk/>
          <pc:sldMk cId="0" sldId="269"/>
        </pc:sldMkLst>
        <pc:spChg chg="mod">
          <ac:chgData name="Hema Sundari VR" userId="3caf7ba4beacb9d0" providerId="LiveId" clId="{DBAD269E-06CA-4C04-BCAB-D2DD7E504E74}" dt="2024-04-23T05:43:52.139" v="6045" actId="1076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3T05:43:55.424" v="6047"/>
          <ac:spMkLst>
            <pc:docMk/>
            <pc:sldMk cId="0" sldId="269"/>
            <ac:spMk id="9" creationId="{00000000-0000-0000-0000-000000000000}"/>
          </ac:spMkLst>
        </pc:spChg>
      </pc:sldChg>
      <pc:sldChg chg="addSp delSp modSp add del mod ord delAnim modAnim">
        <pc:chgData name="Hema Sundari VR" userId="3caf7ba4beacb9d0" providerId="LiveId" clId="{DBAD269E-06CA-4C04-BCAB-D2DD7E504E74}" dt="2024-04-23T06:19:31.461" v="6229"/>
        <pc:sldMkLst>
          <pc:docMk/>
          <pc:sldMk cId="0" sldId="270"/>
        </pc:sldMkLst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4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1:26:16.381" v="2374"/>
          <ac:spMkLst>
            <pc:docMk/>
            <pc:sldMk cId="0" sldId="270"/>
            <ac:spMk id="5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9:47:46.857" v="5897" actId="113"/>
          <ac:spMkLst>
            <pc:docMk/>
            <pc:sldMk cId="0" sldId="270"/>
            <ac:spMk id="5" creationId="{9AF77FD4-A066-16D3-32A2-231F77F8CBD4}"/>
          </ac:spMkLst>
        </pc:spChg>
        <pc:spChg chg="mod">
          <ac:chgData name="Hema Sundari VR" userId="3caf7ba4beacb9d0" providerId="LiveId" clId="{DBAD269E-06CA-4C04-BCAB-D2DD7E504E74}" dt="2024-04-23T05:50:35.004" v="6070" actId="20577"/>
          <ac:spMkLst>
            <pc:docMk/>
            <pc:sldMk cId="0" sldId="270"/>
            <ac:spMk id="8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1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16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17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18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19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20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21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3T05:51:15.032" v="6080" actId="478"/>
          <ac:spMkLst>
            <pc:docMk/>
            <pc:sldMk cId="0" sldId="270"/>
            <ac:spMk id="22" creationId="{4B1854A5-AB92-89BC-81E5-011ECE266341}"/>
          </ac:spMkLst>
        </pc:spChg>
        <pc:spChg chg="add mod">
          <ac:chgData name="Hema Sundari VR" userId="3caf7ba4beacb9d0" providerId="LiveId" clId="{DBAD269E-06CA-4C04-BCAB-D2DD7E504E74}" dt="2024-04-22T10:32:48.427" v="1905" actId="1076"/>
          <ac:spMkLst>
            <pc:docMk/>
            <pc:sldMk cId="0" sldId="270"/>
            <ac:spMk id="22" creationId="{86973DC7-E1B9-2FB0-72B5-3E741B5647A2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24" creationId="{23CD3CC5-69D9-AE38-03F7-1471B787966B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2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27" creationId="{2BD4C7C8-1028-5F8A-3A8B-9E09FA5241D1}"/>
          </ac:spMkLst>
        </pc:spChg>
        <pc:spChg chg="add del mod">
          <ac:chgData name="Hema Sundari VR" userId="3caf7ba4beacb9d0" providerId="LiveId" clId="{DBAD269E-06CA-4C04-BCAB-D2DD7E504E74}" dt="2024-04-23T05:57:22.392" v="6179" actId="478"/>
          <ac:spMkLst>
            <pc:docMk/>
            <pc:sldMk cId="0" sldId="270"/>
            <ac:spMk id="30" creationId="{00000000-0000-0000-0000-00000000000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1" creationId="{35FBDCA1-28EA-F14B-DBFC-E741E224E7A7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2" creationId="{5E1972CF-90CF-03D3-B1FF-17A4C98A2056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4" creationId="{7292B713-A9BA-8C0E-F5B5-3E6B31CE58F0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5" creationId="{0773B364-854B-891C-BFA9-D799C64F59F1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7" creationId="{EC510E23-B5EB-26B8-3BEF-358027E67EA2}"/>
          </ac:spMkLst>
        </pc:spChg>
        <pc:spChg chg="mod">
          <ac:chgData name="Hema Sundari VR" userId="3caf7ba4beacb9d0" providerId="LiveId" clId="{DBAD269E-06CA-4C04-BCAB-D2DD7E504E74}" dt="2024-04-23T06:17:50.768" v="6220" actId="164"/>
          <ac:spMkLst>
            <pc:docMk/>
            <pc:sldMk cId="0" sldId="270"/>
            <ac:spMk id="38" creationId="{E80DE953-A591-D67F-5DB0-DB56FDE2A92E}"/>
          </ac:spMkLst>
        </pc:spChg>
        <pc:grpChg chg="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2" creationId="{00000000-0000-0000-0000-000000000000}"/>
          </ac:grpSpMkLst>
        </pc:grpChg>
        <pc:grpChg chg="del mod">
          <ac:chgData name="Hema Sundari VR" userId="3caf7ba4beacb9d0" providerId="LiveId" clId="{DBAD269E-06CA-4C04-BCAB-D2DD7E504E74}" dt="2024-04-23T05:50:39.710" v="6071" actId="21"/>
          <ac:grpSpMkLst>
            <pc:docMk/>
            <pc:sldMk cId="0" sldId="270"/>
            <ac:grpSpMk id="6" creationId="{00000000-0000-0000-0000-000000000000}"/>
          </ac:grpSpMkLst>
        </pc:grpChg>
        <pc:grpChg chg="del mod">
          <ac:chgData name="Hema Sundari VR" userId="3caf7ba4beacb9d0" providerId="LiveId" clId="{DBAD269E-06CA-4C04-BCAB-D2DD7E504E74}" dt="2024-04-23T05:50:44.044" v="6072" actId="478"/>
          <ac:grpSpMkLst>
            <pc:docMk/>
            <pc:sldMk cId="0" sldId="270"/>
            <ac:grpSpMk id="9" creationId="{00000000-0000-0000-0000-000000000000}"/>
          </ac:grpSpMkLst>
        </pc:grpChg>
        <pc:grpChg chg="del mod">
          <ac:chgData name="Hema Sundari VR" userId="3caf7ba4beacb9d0" providerId="LiveId" clId="{DBAD269E-06CA-4C04-BCAB-D2DD7E504E74}" dt="2024-04-23T05:50:46.530" v="6073" actId="478"/>
          <ac:grpSpMkLst>
            <pc:docMk/>
            <pc:sldMk cId="0" sldId="270"/>
            <ac:grpSpMk id="12" creationId="{00000000-0000-0000-0000-000000000000}"/>
          </ac:grpSpMkLst>
        </pc:grpChg>
        <pc:grpChg chg="add 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23" creationId="{147E2F98-CB56-4CFF-24C1-94D2B928534A}"/>
          </ac:grpSpMkLst>
        </pc:grpChg>
        <pc:grpChg chg="add 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29" creationId="{D7383957-D83F-094D-5118-38A1D9F0DD9A}"/>
          </ac:grpSpMkLst>
        </pc:grpChg>
        <pc:grpChg chg="add 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33" creationId="{812CC08D-8449-0411-95A4-B446FC6AA323}"/>
          </ac:grpSpMkLst>
        </pc:grpChg>
        <pc:grpChg chg="add 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36" creationId="{7D2D004B-9286-300A-8805-F1E838B5352C}"/>
          </ac:grpSpMkLst>
        </pc:grpChg>
        <pc:grpChg chg="add mod">
          <ac:chgData name="Hema Sundari VR" userId="3caf7ba4beacb9d0" providerId="LiveId" clId="{DBAD269E-06CA-4C04-BCAB-D2DD7E504E74}" dt="2024-04-23T06:17:50.768" v="6220" actId="164"/>
          <ac:grpSpMkLst>
            <pc:docMk/>
            <pc:sldMk cId="0" sldId="270"/>
            <ac:grpSpMk id="39" creationId="{18CC6519-E098-73AE-38D5-C0BC97EE2F85}"/>
          </ac:grpSpMkLst>
        </pc:grpChg>
        <pc:picChg chg="mod">
          <ac:chgData name="Hema Sundari VR" userId="3caf7ba4beacb9d0" providerId="LiveId" clId="{DBAD269E-06CA-4C04-BCAB-D2DD7E504E74}" dt="2024-04-23T06:17:50.768" v="6220" actId="164"/>
          <ac:picMkLst>
            <pc:docMk/>
            <pc:sldMk cId="0" sldId="270"/>
            <ac:picMk id="26" creationId="{00000000-0000-0000-0000-000000000000}"/>
          </ac:picMkLst>
        </pc:picChg>
        <pc:picChg chg="del mod">
          <ac:chgData name="Hema Sundari VR" userId="3caf7ba4beacb9d0" providerId="LiveId" clId="{DBAD269E-06CA-4C04-BCAB-D2DD7E504E74}" dt="2024-04-23T05:50:52.345" v="6074" actId="478"/>
          <ac:picMkLst>
            <pc:docMk/>
            <pc:sldMk cId="0" sldId="270"/>
            <ac:picMk id="28" creationId="{00000000-0000-0000-0000-000000000000}"/>
          </ac:picMkLst>
        </pc:picChg>
      </pc:sldChg>
      <pc:sldChg chg="modSp del">
        <pc:chgData name="Hema Sundari VR" userId="3caf7ba4beacb9d0" providerId="LiveId" clId="{DBAD269E-06CA-4C04-BCAB-D2DD7E504E74}" dt="2024-04-22T11:24:08.313" v="2365" actId="47"/>
        <pc:sldMkLst>
          <pc:docMk/>
          <pc:sldMk cId="0" sldId="271"/>
        </pc:sldMkLst>
        <pc:spChg chg="mod">
          <ac:chgData name="Hema Sundari VR" userId="3caf7ba4beacb9d0" providerId="LiveId" clId="{DBAD269E-06CA-4C04-BCAB-D2DD7E504E74}" dt="2024-04-22T11:03:04.395" v="2195" actId="255"/>
          <ac:spMkLst>
            <pc:docMk/>
            <pc:sldMk cId="0" sldId="271"/>
            <ac:spMk id="5" creationId="{00000000-0000-0000-0000-000000000000}"/>
          </ac:spMkLst>
        </pc:spChg>
      </pc:sldChg>
      <pc:sldChg chg="addSp delSp modSp mod delAnim modAnim">
        <pc:chgData name="Hema Sundari VR" userId="3caf7ba4beacb9d0" providerId="LiveId" clId="{DBAD269E-06CA-4C04-BCAB-D2DD7E504E74}" dt="2024-04-23T05:46:12.763" v="6056"/>
        <pc:sldMkLst>
          <pc:docMk/>
          <pc:sldMk cId="0" sldId="272"/>
        </pc:sldMkLst>
        <pc:spChg chg="mod">
          <ac:chgData name="Hema Sundari VR" userId="3caf7ba4beacb9d0" providerId="LiveId" clId="{DBAD269E-06CA-4C04-BCAB-D2DD7E504E74}" dt="2024-04-22T17:51:23.128" v="2929" actId="255"/>
          <ac:spMkLst>
            <pc:docMk/>
            <pc:sldMk cId="0" sldId="272"/>
            <ac:spMk id="3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0:18:45.699" v="1762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7:51:46.829" v="2932" actId="113"/>
          <ac:spMkLst>
            <pc:docMk/>
            <pc:sldMk cId="0" sldId="272"/>
            <ac:spMk id="6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0:18:47.909" v="1763" actId="1076"/>
          <ac:spMkLst>
            <pc:docMk/>
            <pc:sldMk cId="0" sldId="272"/>
            <ac:spMk id="8" creationId="{ED002759-31DC-A8BF-111F-331D40A22BFE}"/>
          </ac:spMkLst>
        </pc:spChg>
        <pc:spChg chg="add del">
          <ac:chgData name="Hema Sundari VR" userId="3caf7ba4beacb9d0" providerId="LiveId" clId="{DBAD269E-06CA-4C04-BCAB-D2DD7E504E74}" dt="2024-04-20T16:23:40.005" v="969" actId="478"/>
          <ac:spMkLst>
            <pc:docMk/>
            <pc:sldMk cId="0" sldId="272"/>
            <ac:spMk id="11" creationId="{19D2A8C7-8241-BEBD-9FEA-9C0F297585B2}"/>
          </ac:spMkLst>
        </pc:spChg>
        <pc:picChg chg="add del mod">
          <ac:chgData name="Hema Sundari VR" userId="3caf7ba4beacb9d0" providerId="LiveId" clId="{DBAD269E-06CA-4C04-BCAB-D2DD7E504E74}" dt="2024-04-22T09:29:16.022" v="1014" actId="478"/>
          <ac:picMkLst>
            <pc:docMk/>
            <pc:sldMk cId="0" sldId="272"/>
            <ac:picMk id="7" creationId="{00000000-0000-0000-0000-000000000000}"/>
          </ac:picMkLst>
        </pc:picChg>
        <pc:picChg chg="del mod">
          <ac:chgData name="Hema Sundari VR" userId="3caf7ba4beacb9d0" providerId="LiveId" clId="{DBAD269E-06CA-4C04-BCAB-D2DD7E504E74}" dt="2024-04-22T09:30:28.569" v="1047" actId="478"/>
          <ac:picMkLst>
            <pc:docMk/>
            <pc:sldMk cId="0" sldId="272"/>
            <ac:picMk id="10" creationId="{00000000-0000-0000-0000-000000000000}"/>
          </ac:picMkLst>
        </pc:picChg>
      </pc:sldChg>
      <pc:sldChg chg="delSp modSp del mod ord">
        <pc:chgData name="Hema Sundari VR" userId="3caf7ba4beacb9d0" providerId="LiveId" clId="{DBAD269E-06CA-4C04-BCAB-D2DD7E504E74}" dt="2024-04-20T16:24:59.633" v="973" actId="2696"/>
        <pc:sldMkLst>
          <pc:docMk/>
          <pc:sldMk cId="0" sldId="273"/>
        </pc:sldMkLst>
        <pc:spChg chg="mod">
          <ac:chgData name="Hema Sundari VR" userId="3caf7ba4beacb9d0" providerId="LiveId" clId="{DBAD269E-06CA-4C04-BCAB-D2DD7E504E74}" dt="2024-04-10T05:25:52.477" v="26" actId="20577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0T16:21:13.349" v="885"/>
          <ac:spMkLst>
            <pc:docMk/>
            <pc:sldMk cId="0" sldId="273"/>
            <ac:spMk id="5" creationId="{00000000-0000-0000-0000-000000000000}"/>
          </ac:spMkLst>
        </pc:spChg>
      </pc:sldChg>
      <pc:sldChg chg="del">
        <pc:chgData name="Hema Sundari VR" userId="3caf7ba4beacb9d0" providerId="LiveId" clId="{DBAD269E-06CA-4C04-BCAB-D2DD7E504E74}" dt="2024-04-22T11:25:29.553" v="2371" actId="47"/>
        <pc:sldMkLst>
          <pc:docMk/>
          <pc:sldMk cId="0" sldId="274"/>
        </pc:sldMkLst>
      </pc:sldChg>
      <pc:sldChg chg="modSp mod modAnim">
        <pc:chgData name="Hema Sundari VR" userId="3caf7ba4beacb9d0" providerId="LiveId" clId="{DBAD269E-06CA-4C04-BCAB-D2DD7E504E74}" dt="2024-04-23T05:33:08.452" v="5954"/>
        <pc:sldMkLst>
          <pc:docMk/>
          <pc:sldMk cId="0" sldId="276"/>
        </pc:sldMkLst>
        <pc:spChg chg="mod">
          <ac:chgData name="Hema Sundari VR" userId="3caf7ba4beacb9d0" providerId="LiveId" clId="{DBAD269E-06CA-4C04-BCAB-D2DD7E504E74}" dt="2024-04-22T17:23:35.529" v="2472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7:53:07.411" v="2943" actId="113"/>
          <ac:spMkLst>
            <pc:docMk/>
            <pc:sldMk cId="0" sldId="276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7:27:33.956" v="2492" actId="20577"/>
          <ac:spMkLst>
            <pc:docMk/>
            <pc:sldMk cId="0" sldId="276"/>
            <ac:spMk id="5" creationId="{00000000-0000-0000-0000-000000000000}"/>
          </ac:spMkLst>
        </pc:spChg>
        <pc:picChg chg="mod">
          <ac:chgData name="Hema Sundari VR" userId="3caf7ba4beacb9d0" providerId="LiveId" clId="{DBAD269E-06CA-4C04-BCAB-D2DD7E504E74}" dt="2024-04-22T17:26:21.420" v="2477" actId="1076"/>
          <ac:picMkLst>
            <pc:docMk/>
            <pc:sldMk cId="0" sldId="276"/>
            <ac:picMk id="6" creationId="{00000000-0000-0000-0000-000000000000}"/>
          </ac:picMkLst>
        </pc:picChg>
      </pc:sldChg>
      <pc:sldChg chg="addSp delSp modSp mod ord modAnim">
        <pc:chgData name="Hema Sundari VR" userId="3caf7ba4beacb9d0" providerId="LiveId" clId="{DBAD269E-06CA-4C04-BCAB-D2DD7E504E74}" dt="2024-04-23T05:47:15.054" v="6067"/>
        <pc:sldMkLst>
          <pc:docMk/>
          <pc:sldMk cId="0" sldId="277"/>
        </pc:sldMkLst>
        <pc:spChg chg="mod">
          <ac:chgData name="Hema Sundari VR" userId="3caf7ba4beacb9d0" providerId="LiveId" clId="{DBAD269E-06CA-4C04-BCAB-D2DD7E504E74}" dt="2024-04-22T11:04:58.746" v="2219" actId="1076"/>
          <ac:spMkLst>
            <pc:docMk/>
            <pc:sldMk cId="0" sldId="277"/>
            <ac:spMk id="3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1:02:51.625" v="2194" actId="21"/>
          <ac:spMkLst>
            <pc:docMk/>
            <pc:sldMk cId="0" sldId="277"/>
            <ac:spMk id="4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10:51:55.451" v="2095" actId="11529"/>
          <ac:spMkLst>
            <pc:docMk/>
            <pc:sldMk cId="0" sldId="277"/>
            <ac:spMk id="6" creationId="{9325392A-5CC8-8D6F-2CE8-07B69767EFB9}"/>
          </ac:spMkLst>
        </pc:spChg>
        <pc:spChg chg="add del">
          <ac:chgData name="Hema Sundari VR" userId="3caf7ba4beacb9d0" providerId="LiveId" clId="{DBAD269E-06CA-4C04-BCAB-D2DD7E504E74}" dt="2024-04-22T10:51:37.249" v="2091" actId="11529"/>
          <ac:spMkLst>
            <pc:docMk/>
            <pc:sldMk cId="0" sldId="277"/>
            <ac:spMk id="8" creationId="{43AA6CDA-48ED-26B7-4BF3-A78F3BE46663}"/>
          </ac:spMkLst>
        </pc:spChg>
        <pc:spChg chg="add mod">
          <ac:chgData name="Hema Sundari VR" userId="3caf7ba4beacb9d0" providerId="LiveId" clId="{DBAD269E-06CA-4C04-BCAB-D2DD7E504E74}" dt="2024-04-22T10:51:50.825" v="2092" actId="767"/>
          <ac:spMkLst>
            <pc:docMk/>
            <pc:sldMk cId="0" sldId="277"/>
            <ac:spMk id="9" creationId="{FFDC672C-985F-E6E7-3388-C9F4D7284D34}"/>
          </ac:spMkLst>
        </pc:spChg>
        <pc:spChg chg="add del mod">
          <ac:chgData name="Hema Sundari VR" userId="3caf7ba4beacb9d0" providerId="LiveId" clId="{DBAD269E-06CA-4C04-BCAB-D2DD7E504E74}" dt="2024-04-22T10:53:06.721" v="2121"/>
          <ac:spMkLst>
            <pc:docMk/>
            <pc:sldMk cId="0" sldId="277"/>
            <ac:spMk id="10" creationId="{179F989F-CF76-E792-3408-7F2FA31716C8}"/>
          </ac:spMkLst>
        </pc:spChg>
        <pc:spChg chg="add mod">
          <ac:chgData name="Hema Sundari VR" userId="3caf7ba4beacb9d0" providerId="LiveId" clId="{DBAD269E-06CA-4C04-BCAB-D2DD7E504E74}" dt="2024-04-22T17:49:54.633" v="2920" actId="255"/>
          <ac:spMkLst>
            <pc:docMk/>
            <pc:sldMk cId="0" sldId="277"/>
            <ac:spMk id="11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3T05:29:40.210" v="5933" actId="14100"/>
          <ac:spMkLst>
            <pc:docMk/>
            <pc:sldMk cId="0" sldId="277"/>
            <ac:spMk id="12" creationId="{DBCCB7FF-CDD7-A21B-78F3-2B0351F57B07}"/>
          </ac:spMkLst>
        </pc:spChg>
        <pc:spChg chg="add mod">
          <ac:chgData name="Hema Sundari VR" userId="3caf7ba4beacb9d0" providerId="LiveId" clId="{DBAD269E-06CA-4C04-BCAB-D2DD7E504E74}" dt="2024-04-22T17:50:40.167" v="2926" actId="123"/>
          <ac:spMkLst>
            <pc:docMk/>
            <pc:sldMk cId="0" sldId="277"/>
            <ac:spMk id="13" creationId="{A5D8537E-D62C-39D0-6339-ACD0B1F3D7CA}"/>
          </ac:spMkLst>
        </pc:spChg>
        <pc:graphicFrameChg chg="add del mod modGraphic">
          <ac:chgData name="Hema Sundari VR" userId="3caf7ba4beacb9d0" providerId="LiveId" clId="{DBAD269E-06CA-4C04-BCAB-D2DD7E504E74}" dt="2024-04-23T05:45:51.522" v="6053" actId="478"/>
          <ac:graphicFrameMkLst>
            <pc:docMk/>
            <pc:sldMk cId="0" sldId="277"/>
            <ac:graphicFrameMk id="6" creationId="{E5A3F4BD-48FF-ACCA-C3CF-041441C81204}"/>
          </ac:graphicFrameMkLst>
        </pc:graphicFrameChg>
        <pc:picChg chg="mod">
          <ac:chgData name="Hema Sundari VR" userId="3caf7ba4beacb9d0" providerId="LiveId" clId="{DBAD269E-06CA-4C04-BCAB-D2DD7E504E74}" dt="2024-04-22T17:50:52.677" v="2928" actId="1076"/>
          <ac:picMkLst>
            <pc:docMk/>
            <pc:sldMk cId="0" sldId="277"/>
            <ac:picMk id="7" creationId="{00000000-0000-0000-0000-000000000000}"/>
          </ac:picMkLst>
        </pc:picChg>
      </pc:sldChg>
      <pc:sldChg chg="addSp modSp mod modAnim">
        <pc:chgData name="Hema Sundari VR" userId="3caf7ba4beacb9d0" providerId="LiveId" clId="{DBAD269E-06CA-4C04-BCAB-D2DD7E504E74}" dt="2024-04-23T06:14:50.796" v="6211"/>
        <pc:sldMkLst>
          <pc:docMk/>
          <pc:sldMk cId="0" sldId="278"/>
        </pc:sldMkLst>
        <pc:spChg chg="mod">
          <ac:chgData name="Hema Sundari VR" userId="3caf7ba4beacb9d0" providerId="LiveId" clId="{DBAD269E-06CA-4C04-BCAB-D2DD7E504E74}" dt="2024-04-22T18:04:12.405" v="3289" actId="1076"/>
          <ac:spMkLst>
            <pc:docMk/>
            <pc:sldMk cId="0" sldId="278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8:01:16.922" v="3182" actId="20577"/>
          <ac:spMkLst>
            <pc:docMk/>
            <pc:sldMk cId="0" sldId="278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8:06:00.516" v="3307" actId="123"/>
          <ac:spMkLst>
            <pc:docMk/>
            <pc:sldMk cId="0" sldId="278"/>
            <ac:spMk id="5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7:59:58.563" v="3166" actId="1076"/>
          <ac:spMkLst>
            <pc:docMk/>
            <pc:sldMk cId="0" sldId="278"/>
            <ac:spMk id="6" creationId="{EF736DC2-BCD3-E248-A24B-94EBC70BE903}"/>
          </ac:spMkLst>
        </pc:spChg>
        <pc:graphicFrameChg chg="add mod modGraphic">
          <ac:chgData name="Hema Sundari VR" userId="3caf7ba4beacb9d0" providerId="LiveId" clId="{DBAD269E-06CA-4C04-BCAB-D2DD7E504E74}" dt="2024-04-22T18:08:59.589" v="3366" actId="1076"/>
          <ac:graphicFrameMkLst>
            <pc:docMk/>
            <pc:sldMk cId="0" sldId="278"/>
            <ac:graphicFrameMk id="7" creationId="{AC73E486-FD6C-79CF-BEC1-67AD920E442B}"/>
          </ac:graphicFrameMkLst>
        </pc:graphicFrameChg>
        <pc:picChg chg="mod">
          <ac:chgData name="Hema Sundari VR" userId="3caf7ba4beacb9d0" providerId="LiveId" clId="{DBAD269E-06CA-4C04-BCAB-D2DD7E504E74}" dt="2024-04-22T18:06:35.941" v="3311" actId="1076"/>
          <ac:picMkLst>
            <pc:docMk/>
            <pc:sldMk cId="0" sldId="278"/>
            <ac:picMk id="9" creationId="{00000000-0000-0000-0000-000000000000}"/>
          </ac:picMkLst>
        </pc:picChg>
      </pc:sldChg>
      <pc:sldChg chg="addSp delSp modSp mod ord modAnim">
        <pc:chgData name="Hema Sundari VR" userId="3caf7ba4beacb9d0" providerId="LiveId" clId="{DBAD269E-06CA-4C04-BCAB-D2DD7E504E74}" dt="2024-04-23T06:20:10.691" v="6231"/>
        <pc:sldMkLst>
          <pc:docMk/>
          <pc:sldMk cId="0" sldId="279"/>
        </pc:sldMkLst>
        <pc:spChg chg="mod">
          <ac:chgData name="Hema Sundari VR" userId="3caf7ba4beacb9d0" providerId="LiveId" clId="{DBAD269E-06CA-4C04-BCAB-D2DD7E504E74}" dt="2024-04-22T17:45:41.867" v="2892" actId="1076"/>
          <ac:spMkLst>
            <pc:docMk/>
            <pc:sldMk cId="0" sldId="279"/>
            <ac:spMk id="3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7:34:04.374" v="2561"/>
          <ac:spMkLst>
            <pc:docMk/>
            <pc:sldMk cId="0" sldId="279"/>
            <ac:spMk id="4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7:30:42.759" v="2529"/>
          <ac:spMkLst>
            <pc:docMk/>
            <pc:sldMk cId="0" sldId="279"/>
            <ac:spMk id="5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17:34:31.425" v="2567"/>
          <ac:spMkLst>
            <pc:docMk/>
            <pc:sldMk cId="0" sldId="279"/>
            <ac:spMk id="6" creationId="{3F98A075-E233-5229-0397-77EEF1D9E11B}"/>
          </ac:spMkLst>
        </pc:spChg>
        <pc:spChg chg="add mod">
          <ac:chgData name="Hema Sundari VR" userId="3caf7ba4beacb9d0" providerId="LiveId" clId="{DBAD269E-06CA-4C04-BCAB-D2DD7E504E74}" dt="2024-04-22T17:46:21.208" v="2899" actId="1076"/>
          <ac:spMkLst>
            <pc:docMk/>
            <pc:sldMk cId="0" sldId="279"/>
            <ac:spMk id="9" creationId="{193D45C6-1E56-33F8-221E-F4D7DDB4EE81}"/>
          </ac:spMkLst>
        </pc:spChg>
        <pc:graphicFrameChg chg="add mod modGraphic">
          <ac:chgData name="Hema Sundari VR" userId="3caf7ba4beacb9d0" providerId="LiveId" clId="{DBAD269E-06CA-4C04-BCAB-D2DD7E504E74}" dt="2024-04-22T17:46:35.085" v="2900" actId="1076"/>
          <ac:graphicFrameMkLst>
            <pc:docMk/>
            <pc:sldMk cId="0" sldId="279"/>
            <ac:graphicFrameMk id="10" creationId="{D311FAB3-D81F-4234-6D19-7EF5A34100C2}"/>
          </ac:graphicFrameMkLst>
        </pc:graphicFrameChg>
        <pc:picChg chg="del">
          <ac:chgData name="Hema Sundari VR" userId="3caf7ba4beacb9d0" providerId="LiveId" clId="{DBAD269E-06CA-4C04-BCAB-D2DD7E504E74}" dt="2024-04-22T17:32:58.241" v="2550" actId="21"/>
          <ac:picMkLst>
            <pc:docMk/>
            <pc:sldMk cId="0" sldId="279"/>
            <ac:picMk id="7" creationId="{00000000-0000-0000-0000-000000000000}"/>
          </ac:picMkLst>
        </pc:picChg>
        <pc:picChg chg="add mod">
          <ac:chgData name="Hema Sundari VR" userId="3caf7ba4beacb9d0" providerId="LiveId" clId="{DBAD269E-06CA-4C04-BCAB-D2DD7E504E74}" dt="2024-04-22T17:44:39.656" v="2861" actId="1076"/>
          <ac:picMkLst>
            <pc:docMk/>
            <pc:sldMk cId="0" sldId="279"/>
            <ac:picMk id="8" creationId="{A8317B34-FD63-6955-534D-4B0FA7C74F9C}"/>
          </ac:picMkLst>
        </pc:picChg>
        <pc:picChg chg="add del mod">
          <ac:chgData name="Hema Sundari VR" userId="3caf7ba4beacb9d0" providerId="LiveId" clId="{DBAD269E-06CA-4C04-BCAB-D2DD7E504E74}" dt="2024-04-22T17:42:41.318" v="2716" actId="478"/>
          <ac:picMkLst>
            <pc:docMk/>
            <pc:sldMk cId="0" sldId="279"/>
            <ac:picMk id="11" creationId="{E5C35D97-570F-CA44-4FEC-08A754684805}"/>
          </ac:picMkLst>
        </pc:picChg>
      </pc:sldChg>
      <pc:sldChg chg="addSp delSp modSp mod ord modAnim">
        <pc:chgData name="Hema Sundari VR" userId="3caf7ba4beacb9d0" providerId="LiveId" clId="{DBAD269E-06CA-4C04-BCAB-D2DD7E504E74}" dt="2024-04-23T06:14:34.445" v="6209"/>
        <pc:sldMkLst>
          <pc:docMk/>
          <pc:sldMk cId="0" sldId="281"/>
        </pc:sldMkLst>
        <pc:spChg chg="mod">
          <ac:chgData name="Hema Sundari VR" userId="3caf7ba4beacb9d0" providerId="LiveId" clId="{DBAD269E-06CA-4C04-BCAB-D2DD7E504E74}" dt="2024-04-22T18:02:24.140" v="3191" actId="14100"/>
          <ac:spMkLst>
            <pc:docMk/>
            <pc:sldMk cId="0" sldId="281"/>
            <ac:spMk id="3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8:02:13.797" v="3188" actId="478"/>
          <ac:spMkLst>
            <pc:docMk/>
            <pc:sldMk cId="0" sldId="281"/>
            <ac:spMk id="4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8:06:49.510" v="3338"/>
          <ac:spMkLst>
            <pc:docMk/>
            <pc:sldMk cId="0" sldId="281"/>
            <ac:spMk id="5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8:30:59.868" v="3786" actId="12"/>
          <ac:spMkLst>
            <pc:docMk/>
            <pc:sldMk cId="0" sldId="281"/>
            <ac:spMk id="6" creationId="{84765C51-DD46-F57A-8F93-F41B9890CF16}"/>
          </ac:spMkLst>
        </pc:spChg>
        <pc:spChg chg="add del mod">
          <ac:chgData name="Hema Sundari VR" userId="3caf7ba4beacb9d0" providerId="LiveId" clId="{DBAD269E-06CA-4C04-BCAB-D2DD7E504E74}" dt="2024-04-22T18:29:57.182" v="3776"/>
          <ac:spMkLst>
            <pc:docMk/>
            <pc:sldMk cId="0" sldId="281"/>
            <ac:spMk id="9" creationId="{77507192-C3CE-8BE9-6DCE-A04FF1E6C35C}"/>
          </ac:spMkLst>
        </pc:spChg>
        <pc:spChg chg="add mod">
          <ac:chgData name="Hema Sundari VR" userId="3caf7ba4beacb9d0" providerId="LiveId" clId="{DBAD269E-06CA-4C04-BCAB-D2DD7E504E74}" dt="2024-04-22T18:32:06.730" v="3802" actId="207"/>
          <ac:spMkLst>
            <pc:docMk/>
            <pc:sldMk cId="0" sldId="281"/>
            <ac:spMk id="11" creationId="{586D2131-B2B7-5640-9316-5BA8A338AB17}"/>
          </ac:spMkLst>
        </pc:spChg>
        <pc:spChg chg="add mod">
          <ac:chgData name="Hema Sundari VR" userId="3caf7ba4beacb9d0" providerId="LiveId" clId="{DBAD269E-06CA-4C04-BCAB-D2DD7E504E74}" dt="2024-04-23T05:38:15.807" v="5985" actId="1076"/>
          <ac:spMkLst>
            <pc:docMk/>
            <pc:sldMk cId="0" sldId="281"/>
            <ac:spMk id="12" creationId="{14294CE3-5891-D61F-BBD6-BF5EF40A739C}"/>
          </ac:spMkLst>
        </pc:spChg>
        <pc:graphicFrameChg chg="add mod modGraphic">
          <ac:chgData name="Hema Sundari VR" userId="3caf7ba4beacb9d0" providerId="LiveId" clId="{DBAD269E-06CA-4C04-BCAB-D2DD7E504E74}" dt="2024-04-22T18:31:21.255" v="3792" actId="1076"/>
          <ac:graphicFrameMkLst>
            <pc:docMk/>
            <pc:sldMk cId="0" sldId="281"/>
            <ac:graphicFrameMk id="8" creationId="{DA024BE8-DA71-C452-89D1-71A74466AF07}"/>
          </ac:graphicFrameMkLst>
        </pc:graphicFrameChg>
        <pc:picChg chg="del">
          <ac:chgData name="Hema Sundari VR" userId="3caf7ba4beacb9d0" providerId="LiveId" clId="{DBAD269E-06CA-4C04-BCAB-D2DD7E504E74}" dt="2024-04-22T18:02:17.762" v="3189" actId="478"/>
          <ac:picMkLst>
            <pc:docMk/>
            <pc:sldMk cId="0" sldId="281"/>
            <ac:picMk id="7" creationId="{00000000-0000-0000-0000-000000000000}"/>
          </ac:picMkLst>
        </pc:picChg>
        <pc:picChg chg="add mod">
          <ac:chgData name="Hema Sundari VR" userId="3caf7ba4beacb9d0" providerId="LiveId" clId="{DBAD269E-06CA-4C04-BCAB-D2DD7E504E74}" dt="2024-04-22T18:31:26.268" v="3793" actId="1076"/>
          <ac:picMkLst>
            <pc:docMk/>
            <pc:sldMk cId="0" sldId="281"/>
            <ac:picMk id="10" creationId="{F59A0B11-B958-1661-835E-46579EA16427}"/>
          </ac:picMkLst>
        </pc:picChg>
        <pc:picChg chg="add mod">
          <ac:chgData name="Hema Sundari VR" userId="3caf7ba4beacb9d0" providerId="LiveId" clId="{DBAD269E-06CA-4C04-BCAB-D2DD7E504E74}" dt="2024-04-22T18:34:27.140" v="3846" actId="1076"/>
          <ac:picMkLst>
            <pc:docMk/>
            <pc:sldMk cId="0" sldId="281"/>
            <ac:picMk id="13" creationId="{DED78221-DA77-1638-CAB8-0C70B6126171}"/>
          </ac:picMkLst>
        </pc:picChg>
      </pc:sldChg>
      <pc:sldChg chg="addSp modSp mod modAnim">
        <pc:chgData name="Hema Sundari VR" userId="3caf7ba4beacb9d0" providerId="LiveId" clId="{DBAD269E-06CA-4C04-BCAB-D2DD7E504E74}" dt="2024-04-23T06:20:55.225" v="6232"/>
        <pc:sldMkLst>
          <pc:docMk/>
          <pc:sldMk cId="0" sldId="282"/>
        </pc:sldMkLst>
        <pc:spChg chg="mod">
          <ac:chgData name="Hema Sundari VR" userId="3caf7ba4beacb9d0" providerId="LiveId" clId="{DBAD269E-06CA-4C04-BCAB-D2DD7E504E74}" dt="2024-04-22T18:40:17.300" v="4095" actId="1076"/>
          <ac:spMkLst>
            <pc:docMk/>
            <pc:sldMk cId="0" sldId="282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8:39:44.050" v="4087" actId="1076"/>
          <ac:spMkLst>
            <pc:docMk/>
            <pc:sldMk cId="0" sldId="282"/>
            <ac:spMk id="5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8:41:07.250" v="4116" actId="207"/>
          <ac:spMkLst>
            <pc:docMk/>
            <pc:sldMk cId="0" sldId="282"/>
            <ac:spMk id="7" creationId="{F918B6BB-084C-5334-6B98-7BF95B4AFF10}"/>
          </ac:spMkLst>
        </pc:spChg>
        <pc:picChg chg="add mod">
          <ac:chgData name="Hema Sundari VR" userId="3caf7ba4beacb9d0" providerId="LiveId" clId="{DBAD269E-06CA-4C04-BCAB-D2DD7E504E74}" dt="2024-04-22T18:40:12.293" v="4094" actId="1076"/>
          <ac:picMkLst>
            <pc:docMk/>
            <pc:sldMk cId="0" sldId="282"/>
            <ac:picMk id="6" creationId="{365D40AE-AFF7-8713-6779-C7E7DC58227D}"/>
          </ac:picMkLst>
        </pc:picChg>
        <pc:picChg chg="mod">
          <ac:chgData name="Hema Sundari VR" userId="3caf7ba4beacb9d0" providerId="LiveId" clId="{DBAD269E-06CA-4C04-BCAB-D2DD7E504E74}" dt="2024-04-22T18:40:00.498" v="4092" actId="1076"/>
          <ac:picMkLst>
            <pc:docMk/>
            <pc:sldMk cId="0" sldId="282"/>
            <ac:picMk id="8" creationId="{00000000-0000-0000-0000-000000000000}"/>
          </ac:picMkLst>
        </pc:picChg>
      </pc:sldChg>
      <pc:sldChg chg="modSp mod modAnim">
        <pc:chgData name="Hema Sundari VR" userId="3caf7ba4beacb9d0" providerId="LiveId" clId="{DBAD269E-06CA-4C04-BCAB-D2DD7E504E74}" dt="2024-04-23T05:27:36.207" v="5915"/>
        <pc:sldMkLst>
          <pc:docMk/>
          <pc:sldMk cId="0" sldId="283"/>
        </pc:sldMkLst>
        <pc:spChg chg="mod">
          <ac:chgData name="Hema Sundari VR" userId="3caf7ba4beacb9d0" providerId="LiveId" clId="{DBAD269E-06CA-4C04-BCAB-D2DD7E504E74}" dt="2024-04-23T05:27:25.101" v="5911" actId="14100"/>
          <ac:spMkLst>
            <pc:docMk/>
            <pc:sldMk cId="0" sldId="283"/>
            <ac:spMk id="8" creationId="{00000000-0000-0000-0000-000000000000}"/>
          </ac:spMkLst>
        </pc:spChg>
      </pc:sldChg>
      <pc:sldChg chg="del ord">
        <pc:chgData name="Hema Sundari VR" userId="3caf7ba4beacb9d0" providerId="LiveId" clId="{DBAD269E-06CA-4C04-BCAB-D2DD7E504E74}" dt="2024-04-22T19:12:39.928" v="4964" actId="47"/>
        <pc:sldMkLst>
          <pc:docMk/>
          <pc:sldMk cId="0" sldId="284"/>
        </pc:sldMkLst>
      </pc:sldChg>
      <pc:sldChg chg="addSp delSp modSp mod modAnim">
        <pc:chgData name="Hema Sundari VR" userId="3caf7ba4beacb9d0" providerId="LiveId" clId="{DBAD269E-06CA-4C04-BCAB-D2DD7E504E74}" dt="2024-04-23T05:40:17.580" v="6012"/>
        <pc:sldMkLst>
          <pc:docMk/>
          <pc:sldMk cId="0" sldId="285"/>
        </pc:sldMkLst>
        <pc:spChg chg="mod">
          <ac:chgData name="Hema Sundari VR" userId="3caf7ba4beacb9d0" providerId="LiveId" clId="{DBAD269E-06CA-4C04-BCAB-D2DD7E504E74}" dt="2024-04-22T19:11:50.379" v="4959" actId="20577"/>
          <ac:spMkLst>
            <pc:docMk/>
            <pc:sldMk cId="0" sldId="285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9:35:50.616" v="5687" actId="20577"/>
          <ac:spMkLst>
            <pc:docMk/>
            <pc:sldMk cId="0" sldId="285"/>
            <ac:spMk id="5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8:57:27.138" v="4536" actId="1076"/>
          <ac:spMkLst>
            <pc:docMk/>
            <pc:sldMk cId="0" sldId="285"/>
            <ac:spMk id="9" creationId="{A496BB62-1F6A-D001-74FB-4DAE95DE5CC1}"/>
          </ac:spMkLst>
        </pc:spChg>
        <pc:spChg chg="mod">
          <ac:chgData name="Hema Sundari VR" userId="3caf7ba4beacb9d0" providerId="LiveId" clId="{DBAD269E-06CA-4C04-BCAB-D2DD7E504E74}" dt="2024-04-22T18:58:04.267" v="4541" actId="1076"/>
          <ac:spMkLst>
            <pc:docMk/>
            <pc:sldMk cId="0" sldId="285"/>
            <ac:spMk id="10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9:01:16.489" v="4612" actId="1076"/>
          <ac:spMkLst>
            <pc:docMk/>
            <pc:sldMk cId="0" sldId="285"/>
            <ac:spMk id="12" creationId="{969CDCD3-275B-99FA-05C0-075B042C7AAA}"/>
          </ac:spMkLst>
        </pc:spChg>
        <pc:graphicFrameChg chg="del">
          <ac:chgData name="Hema Sundari VR" userId="3caf7ba4beacb9d0" providerId="LiveId" clId="{DBAD269E-06CA-4C04-BCAB-D2DD7E504E74}" dt="2024-04-22T18:46:29.140" v="4248" actId="478"/>
          <ac:graphicFrameMkLst>
            <pc:docMk/>
            <pc:sldMk cId="0" sldId="285"/>
            <ac:graphicFrameMk id="6" creationId="{47712ABE-799F-7B16-3D43-4992214D5D10}"/>
          </ac:graphicFrameMkLst>
        </pc:graphicFrameChg>
        <pc:graphicFrameChg chg="add del mod">
          <ac:chgData name="Hema Sundari VR" userId="3caf7ba4beacb9d0" providerId="LiveId" clId="{DBAD269E-06CA-4C04-BCAB-D2DD7E504E74}" dt="2024-04-22T18:48:02.234" v="4259" actId="478"/>
          <ac:graphicFrameMkLst>
            <pc:docMk/>
            <pc:sldMk cId="0" sldId="285"/>
            <ac:graphicFrameMk id="7" creationId="{92A9555C-A94C-F06B-C12E-CECF46D6561F}"/>
          </ac:graphicFrameMkLst>
        </pc:graphicFrameChg>
        <pc:graphicFrameChg chg="add mod modGraphic">
          <ac:chgData name="Hema Sundari VR" userId="3caf7ba4beacb9d0" providerId="LiveId" clId="{DBAD269E-06CA-4C04-BCAB-D2DD7E504E74}" dt="2024-04-22T18:58:07.597" v="4542" actId="1076"/>
          <ac:graphicFrameMkLst>
            <pc:docMk/>
            <pc:sldMk cId="0" sldId="285"/>
            <ac:graphicFrameMk id="8" creationId="{A2063DFB-23B7-9C1A-4C92-1CD656F6FE63}"/>
          </ac:graphicFrameMkLst>
        </pc:graphicFrameChg>
        <pc:graphicFrameChg chg="add mod modGraphic">
          <ac:chgData name="Hema Sundari VR" userId="3caf7ba4beacb9d0" providerId="LiveId" clId="{DBAD269E-06CA-4C04-BCAB-D2DD7E504E74}" dt="2024-04-22T19:01:11.334" v="4611" actId="1076"/>
          <ac:graphicFrameMkLst>
            <pc:docMk/>
            <pc:sldMk cId="0" sldId="285"/>
            <ac:graphicFrameMk id="11" creationId="{788360FD-7E0A-38A8-3250-6632121E85A4}"/>
          </ac:graphicFrameMkLst>
        </pc:graphicFrameChg>
      </pc:sldChg>
      <pc:sldChg chg="delSp modSp del mod ord">
        <pc:chgData name="Hema Sundari VR" userId="3caf7ba4beacb9d0" providerId="LiveId" clId="{DBAD269E-06CA-4C04-BCAB-D2DD7E504E74}" dt="2024-04-20T16:19:13.237" v="861" actId="2696"/>
        <pc:sldMkLst>
          <pc:docMk/>
          <pc:sldMk cId="0" sldId="286"/>
        </pc:sldMkLst>
        <pc:spChg chg="del">
          <ac:chgData name="Hema Sundari VR" userId="3caf7ba4beacb9d0" providerId="LiveId" clId="{DBAD269E-06CA-4C04-BCAB-D2DD7E504E74}" dt="2024-04-20T16:18:42.814" v="857" actId="21"/>
          <ac:spMkLst>
            <pc:docMk/>
            <pc:sldMk cId="0" sldId="286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0T16:19:09.141" v="860" actId="21"/>
          <ac:spMkLst>
            <pc:docMk/>
            <pc:sldMk cId="0" sldId="286"/>
            <ac:spMk id="5" creationId="{00000000-0000-0000-0000-000000000000}"/>
          </ac:spMkLst>
        </pc:spChg>
        <pc:picChg chg="del">
          <ac:chgData name="Hema Sundari VR" userId="3caf7ba4beacb9d0" providerId="LiveId" clId="{DBAD269E-06CA-4C04-BCAB-D2DD7E504E74}" dt="2024-04-20T16:17:51.788" v="843" actId="21"/>
          <ac:picMkLst>
            <pc:docMk/>
            <pc:sldMk cId="0" sldId="286"/>
            <ac:picMk id="7" creationId="{00000000-0000-0000-0000-000000000000}"/>
          </ac:picMkLst>
        </pc:picChg>
      </pc:sldChg>
      <pc:sldChg chg="delSp del mod">
        <pc:chgData name="Hema Sundari VR" userId="3caf7ba4beacb9d0" providerId="LiveId" clId="{DBAD269E-06CA-4C04-BCAB-D2DD7E504E74}" dt="2024-04-22T11:24:20.801" v="2367" actId="47"/>
        <pc:sldMkLst>
          <pc:docMk/>
          <pc:sldMk cId="0" sldId="287"/>
        </pc:sldMkLst>
        <pc:picChg chg="del">
          <ac:chgData name="Hema Sundari VR" userId="3caf7ba4beacb9d0" providerId="LiveId" clId="{DBAD269E-06CA-4C04-BCAB-D2DD7E504E74}" dt="2024-04-22T09:42:38.189" v="1302" actId="21"/>
          <ac:picMkLst>
            <pc:docMk/>
            <pc:sldMk cId="0" sldId="287"/>
            <ac:picMk id="6" creationId="{00000000-0000-0000-0000-000000000000}"/>
          </ac:picMkLst>
        </pc:picChg>
      </pc:sldChg>
      <pc:sldChg chg="del ord">
        <pc:chgData name="Hema Sundari VR" userId="3caf7ba4beacb9d0" providerId="LiveId" clId="{DBAD269E-06CA-4C04-BCAB-D2DD7E504E74}" dt="2024-04-22T19:12:56.483" v="4967" actId="47"/>
        <pc:sldMkLst>
          <pc:docMk/>
          <pc:sldMk cId="214779019" sldId="288"/>
        </pc:sldMkLst>
      </pc:sldChg>
      <pc:sldChg chg="modSp del mod ord">
        <pc:chgData name="Hema Sundari VR" userId="3caf7ba4beacb9d0" providerId="LiveId" clId="{DBAD269E-06CA-4C04-BCAB-D2DD7E504E74}" dt="2024-04-22T18:34:48.116" v="3847" actId="2696"/>
        <pc:sldMkLst>
          <pc:docMk/>
          <pc:sldMk cId="1073875256" sldId="289"/>
        </pc:sldMkLst>
        <pc:picChg chg="mod">
          <ac:chgData name="Hema Sundari VR" userId="3caf7ba4beacb9d0" providerId="LiveId" clId="{DBAD269E-06CA-4C04-BCAB-D2DD7E504E74}" dt="2024-04-10T05:52:36.547" v="33" actId="14100"/>
          <ac:picMkLst>
            <pc:docMk/>
            <pc:sldMk cId="1073875256" sldId="289"/>
            <ac:picMk id="10" creationId="{9C61C3E7-040B-EF95-5CAD-9513DB77858A}"/>
          </ac:picMkLst>
        </pc:picChg>
      </pc:sldChg>
      <pc:sldChg chg="addSp delSp modSp mod modAnim">
        <pc:chgData name="Hema Sundari VR" userId="3caf7ba4beacb9d0" providerId="LiveId" clId="{DBAD269E-06CA-4C04-BCAB-D2DD7E504E74}" dt="2024-04-23T05:39:32.177" v="6000"/>
        <pc:sldMkLst>
          <pc:docMk/>
          <pc:sldMk cId="1420587858" sldId="290"/>
        </pc:sldMkLst>
        <pc:spChg chg="mod">
          <ac:chgData name="Hema Sundari VR" userId="3caf7ba4beacb9d0" providerId="LiveId" clId="{DBAD269E-06CA-4C04-BCAB-D2DD7E504E74}" dt="2024-04-22T18:43:30.428" v="4157" actId="1076"/>
          <ac:spMkLst>
            <pc:docMk/>
            <pc:sldMk cId="1420587858" sldId="290"/>
            <ac:spMk id="4" creationId="{00000000-0000-0000-0000-000000000000}"/>
          </ac:spMkLst>
        </pc:spChg>
        <pc:spChg chg="del">
          <ac:chgData name="Hema Sundari VR" userId="3caf7ba4beacb9d0" providerId="LiveId" clId="{DBAD269E-06CA-4C04-BCAB-D2DD7E504E74}" dt="2024-04-22T18:42:35.245" v="4131" actId="478"/>
          <ac:spMkLst>
            <pc:docMk/>
            <pc:sldMk cId="1420587858" sldId="290"/>
            <ac:spMk id="11" creationId="{13C820D8-740A-3A8D-BBDB-0F4558B04DE6}"/>
          </ac:spMkLst>
        </pc:spChg>
        <pc:spChg chg="mod">
          <ac:chgData name="Hema Sundari VR" userId="3caf7ba4beacb9d0" providerId="LiveId" clId="{DBAD269E-06CA-4C04-BCAB-D2DD7E504E74}" dt="2024-04-22T18:44:30.641" v="4194" actId="20577"/>
          <ac:spMkLst>
            <pc:docMk/>
            <pc:sldMk cId="1420587858" sldId="290"/>
            <ac:spMk id="12" creationId="{6269AA2A-DB58-921A-52EA-E81983F86A20}"/>
          </ac:spMkLst>
        </pc:spChg>
        <pc:picChg chg="add mod">
          <ac:chgData name="Hema Sundari VR" userId="3caf7ba4beacb9d0" providerId="LiveId" clId="{DBAD269E-06CA-4C04-BCAB-D2DD7E504E74}" dt="2024-04-22T18:43:39.852" v="4160" actId="1076"/>
          <ac:picMkLst>
            <pc:docMk/>
            <pc:sldMk cId="1420587858" sldId="290"/>
            <ac:picMk id="5" creationId="{2B82A007-B790-F41B-C046-1666C8A49B3F}"/>
          </ac:picMkLst>
        </pc:picChg>
        <pc:picChg chg="del">
          <ac:chgData name="Hema Sundari VR" userId="3caf7ba4beacb9d0" providerId="LiveId" clId="{DBAD269E-06CA-4C04-BCAB-D2DD7E504E74}" dt="2024-04-22T18:41:25.050" v="4117" actId="478"/>
          <ac:picMkLst>
            <pc:docMk/>
            <pc:sldMk cId="1420587858" sldId="290"/>
            <ac:picMk id="6" creationId="{D283E41D-29EA-608F-0DFC-6B144B24B5E5}"/>
          </ac:picMkLst>
        </pc:picChg>
        <pc:picChg chg="del">
          <ac:chgData name="Hema Sundari VR" userId="3caf7ba4beacb9d0" providerId="LiveId" clId="{DBAD269E-06CA-4C04-BCAB-D2DD7E504E74}" dt="2024-04-22T18:41:26.833" v="4118" actId="478"/>
          <ac:picMkLst>
            <pc:docMk/>
            <pc:sldMk cId="1420587858" sldId="290"/>
            <ac:picMk id="7" creationId="{92C0BD63-48E7-0CFE-F17F-9C543A095A7F}"/>
          </ac:picMkLst>
        </pc:picChg>
        <pc:picChg chg="add mod">
          <ac:chgData name="Hema Sundari VR" userId="3caf7ba4beacb9d0" providerId="LiveId" clId="{DBAD269E-06CA-4C04-BCAB-D2DD7E504E74}" dt="2024-04-22T18:44:17.726" v="4186" actId="14100"/>
          <ac:picMkLst>
            <pc:docMk/>
            <pc:sldMk cId="1420587858" sldId="290"/>
            <ac:picMk id="8" creationId="{399DF9A0-C189-5E6F-95CC-54564F11A842}"/>
          </ac:picMkLst>
        </pc:picChg>
        <pc:picChg chg="del">
          <ac:chgData name="Hema Sundari VR" userId="3caf7ba4beacb9d0" providerId="LiveId" clId="{DBAD269E-06CA-4C04-BCAB-D2DD7E504E74}" dt="2024-04-22T18:41:28.331" v="4119" actId="478"/>
          <ac:picMkLst>
            <pc:docMk/>
            <pc:sldMk cId="1420587858" sldId="290"/>
            <ac:picMk id="9" creationId="{4ED974DD-F6AB-CEFA-031F-1790ACA5E381}"/>
          </ac:picMkLst>
        </pc:picChg>
      </pc:sldChg>
      <pc:sldChg chg="addSp delSp modSp add del mod">
        <pc:chgData name="Hema Sundari VR" userId="3caf7ba4beacb9d0" providerId="LiveId" clId="{DBAD269E-06CA-4C04-BCAB-D2DD7E504E74}" dt="2024-04-22T19:12:59.160" v="4968" actId="47"/>
        <pc:sldMkLst>
          <pc:docMk/>
          <pc:sldMk cId="1647540990" sldId="291"/>
        </pc:sldMkLst>
        <pc:spChg chg="del">
          <ac:chgData name="Hema Sundari VR" userId="3caf7ba4beacb9d0" providerId="LiveId" clId="{DBAD269E-06CA-4C04-BCAB-D2DD7E504E74}" dt="2024-04-10T06:02:49.243" v="148" actId="478"/>
          <ac:spMkLst>
            <pc:docMk/>
            <pc:sldMk cId="1647540990" sldId="291"/>
            <ac:spMk id="2" creationId="{00000000-0000-0000-0000-000000000000}"/>
          </ac:spMkLst>
        </pc:spChg>
        <pc:spChg chg="mod">
          <ac:chgData name="Hema Sundari VR" userId="3caf7ba4beacb9d0" providerId="LiveId" clId="{DBAD269E-06CA-4C04-BCAB-D2DD7E504E74}" dt="2024-04-10T06:09:00.026" v="231" actId="13926"/>
          <ac:spMkLst>
            <pc:docMk/>
            <pc:sldMk cId="1647540990" sldId="291"/>
            <ac:spMk id="5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10T06:08:19.344" v="225"/>
          <ac:spMkLst>
            <pc:docMk/>
            <pc:sldMk cId="1647540990" sldId="291"/>
            <ac:spMk id="10" creationId="{00000000-0000-0000-0000-000000000000}"/>
          </ac:spMkLst>
        </pc:spChg>
        <pc:spChg chg="add del">
          <ac:chgData name="Hema Sundari VR" userId="3caf7ba4beacb9d0" providerId="LiveId" clId="{DBAD269E-06CA-4C04-BCAB-D2DD7E504E74}" dt="2024-04-10T06:06:47.370" v="203" actId="22"/>
          <ac:spMkLst>
            <pc:docMk/>
            <pc:sldMk cId="1647540990" sldId="291"/>
            <ac:spMk id="11" creationId="{B8DB7908-B76C-75B0-091F-AEB1A8ECE08C}"/>
          </ac:spMkLst>
        </pc:spChg>
        <pc:spChg chg="add del mod">
          <ac:chgData name="Hema Sundari VR" userId="3caf7ba4beacb9d0" providerId="LiveId" clId="{DBAD269E-06CA-4C04-BCAB-D2DD7E504E74}" dt="2024-04-10T06:10:35.695" v="244" actId="478"/>
          <ac:spMkLst>
            <pc:docMk/>
            <pc:sldMk cId="1647540990" sldId="291"/>
            <ac:spMk id="18" creationId="{468D6555-F183-7351-139A-23A683210485}"/>
          </ac:spMkLst>
        </pc:spChg>
        <pc:graphicFrameChg chg="add del mod">
          <ac:chgData name="Hema Sundari VR" userId="3caf7ba4beacb9d0" providerId="LiveId" clId="{DBAD269E-06CA-4C04-BCAB-D2DD7E504E74}" dt="2024-04-10T06:10:37.729" v="245" actId="478"/>
          <ac:graphicFrameMkLst>
            <pc:docMk/>
            <pc:sldMk cId="1647540990" sldId="291"/>
            <ac:graphicFrameMk id="6" creationId="{47712ABE-799F-7B16-3D43-4992214D5D10}"/>
          </ac:graphicFrameMkLst>
        </pc:graphicFrameChg>
        <pc:graphicFrameChg chg="add mod">
          <ac:chgData name="Hema Sundari VR" userId="3caf7ba4beacb9d0" providerId="LiveId" clId="{DBAD269E-06CA-4C04-BCAB-D2DD7E504E74}" dt="2024-04-10T06:02:45.346" v="141" actId="1037"/>
          <ac:graphicFrameMkLst>
            <pc:docMk/>
            <pc:sldMk cId="1647540990" sldId="291"/>
            <ac:graphicFrameMk id="7" creationId="{353C3F6E-9322-AF05-B056-3B6239F55D79}"/>
          </ac:graphicFrameMkLst>
        </pc:graphicFrameChg>
        <pc:graphicFrameChg chg="add mod">
          <ac:chgData name="Hema Sundari VR" userId="3caf7ba4beacb9d0" providerId="LiveId" clId="{DBAD269E-06CA-4C04-BCAB-D2DD7E504E74}" dt="2024-04-10T06:05:53.388" v="181" actId="1076"/>
          <ac:graphicFrameMkLst>
            <pc:docMk/>
            <pc:sldMk cId="1647540990" sldId="291"/>
            <ac:graphicFrameMk id="8" creationId="{6B4FDAC4-D34A-FD16-DD2B-4C61CFC987A0}"/>
          </ac:graphicFrameMkLst>
        </pc:graphicFrameChg>
        <pc:graphicFrameChg chg="add mod">
          <ac:chgData name="Hema Sundari VR" userId="3caf7ba4beacb9d0" providerId="LiveId" clId="{DBAD269E-06CA-4C04-BCAB-D2DD7E504E74}" dt="2024-04-10T06:06:53.082" v="206"/>
          <ac:graphicFrameMkLst>
            <pc:docMk/>
            <pc:sldMk cId="1647540990" sldId="291"/>
            <ac:graphicFrameMk id="12" creationId="{5259E35A-AAE3-5F70-6664-BB4200DF32F3}"/>
          </ac:graphicFrameMkLst>
        </pc:graphicFrameChg>
        <pc:graphicFrameChg chg="add mod modGraphic">
          <ac:chgData name="Hema Sundari VR" userId="3caf7ba4beacb9d0" providerId="LiveId" clId="{DBAD269E-06CA-4C04-BCAB-D2DD7E504E74}" dt="2024-04-10T06:08:03.664" v="214" actId="14734"/>
          <ac:graphicFrameMkLst>
            <pc:docMk/>
            <pc:sldMk cId="1647540990" sldId="291"/>
            <ac:graphicFrameMk id="13" creationId="{5E17670B-E5BE-8C49-210D-94209B7EF8CA}"/>
          </ac:graphicFrameMkLst>
        </pc:graphicFrameChg>
        <pc:graphicFrameChg chg="add mod">
          <ac:chgData name="Hema Sundari VR" userId="3caf7ba4beacb9d0" providerId="LiveId" clId="{DBAD269E-06CA-4C04-BCAB-D2DD7E504E74}" dt="2024-04-10T06:07:53.162" v="212"/>
          <ac:graphicFrameMkLst>
            <pc:docMk/>
            <pc:sldMk cId="1647540990" sldId="291"/>
            <ac:graphicFrameMk id="14" creationId="{4C3391C8-7508-747D-CE4E-1481B05998C8}"/>
          </ac:graphicFrameMkLst>
        </pc:graphicFrameChg>
        <pc:graphicFrameChg chg="add mod">
          <ac:chgData name="Hema Sundari VR" userId="3caf7ba4beacb9d0" providerId="LiveId" clId="{DBAD269E-06CA-4C04-BCAB-D2DD7E504E74}" dt="2024-04-10T06:09:30.492" v="232"/>
          <ac:graphicFrameMkLst>
            <pc:docMk/>
            <pc:sldMk cId="1647540990" sldId="291"/>
            <ac:graphicFrameMk id="15" creationId="{8BC6ACE9-3D67-D6FC-0A5A-323DF58686A6}"/>
          </ac:graphicFrameMkLst>
        </pc:graphicFrameChg>
        <pc:picChg chg="add mod">
          <ac:chgData name="Hema Sundari VR" userId="3caf7ba4beacb9d0" providerId="LiveId" clId="{DBAD269E-06CA-4C04-BCAB-D2DD7E504E74}" dt="2024-04-10T06:09:57.232" v="239" actId="1076"/>
          <ac:picMkLst>
            <pc:docMk/>
            <pc:sldMk cId="1647540990" sldId="291"/>
            <ac:picMk id="16" creationId="{17DC77E8-4DA6-0B75-78A7-79AA5634F233}"/>
          </ac:picMkLst>
        </pc:picChg>
        <pc:picChg chg="add mod">
          <ac:chgData name="Hema Sundari VR" userId="3caf7ba4beacb9d0" providerId="LiveId" clId="{DBAD269E-06CA-4C04-BCAB-D2DD7E504E74}" dt="2024-04-10T06:11:21.679" v="249" actId="1076"/>
          <ac:picMkLst>
            <pc:docMk/>
            <pc:sldMk cId="1647540990" sldId="291"/>
            <ac:picMk id="20" creationId="{DC8914D2-C90B-E8E8-D93E-906D3F0A8EA5}"/>
          </ac:picMkLst>
        </pc:picChg>
      </pc:sldChg>
      <pc:sldChg chg="new del">
        <pc:chgData name="Hema Sundari VR" userId="3caf7ba4beacb9d0" providerId="LiveId" clId="{DBAD269E-06CA-4C04-BCAB-D2DD7E504E74}" dt="2024-04-10T05:53:45.052" v="37" actId="2696"/>
        <pc:sldMkLst>
          <pc:docMk/>
          <pc:sldMk cId="4095888091" sldId="291"/>
        </pc:sldMkLst>
      </pc:sldChg>
      <pc:sldChg chg="addSp delSp modSp add del mod">
        <pc:chgData name="Hema Sundari VR" userId="3caf7ba4beacb9d0" providerId="LiveId" clId="{DBAD269E-06CA-4C04-BCAB-D2DD7E504E74}" dt="2024-04-22T19:12:14.449" v="4962" actId="47"/>
        <pc:sldMkLst>
          <pc:docMk/>
          <pc:sldMk cId="4210882757" sldId="292"/>
        </pc:sldMkLst>
        <pc:spChg chg="del mod">
          <ac:chgData name="Hema Sundari VR" userId="3caf7ba4beacb9d0" providerId="LiveId" clId="{DBAD269E-06CA-4C04-BCAB-D2DD7E504E74}" dt="2024-04-10T06:11:51.178" v="254"/>
          <ac:spMkLst>
            <pc:docMk/>
            <pc:sldMk cId="4210882757" sldId="292"/>
            <ac:spMk id="5" creationId="{00000000-0000-0000-0000-000000000000}"/>
          </ac:spMkLst>
        </pc:spChg>
        <pc:graphicFrameChg chg="del">
          <ac:chgData name="Hema Sundari VR" userId="3caf7ba4beacb9d0" providerId="LiveId" clId="{DBAD269E-06CA-4C04-BCAB-D2DD7E504E74}" dt="2024-04-10T06:11:53.833" v="255" actId="478"/>
          <ac:graphicFrameMkLst>
            <pc:docMk/>
            <pc:sldMk cId="4210882757" sldId="292"/>
            <ac:graphicFrameMk id="6" creationId="{B9DDD0EA-CC21-4649-082B-BCEEA74538F4}"/>
          </ac:graphicFrameMkLst>
        </pc:graphicFrameChg>
        <pc:picChg chg="add mod">
          <ac:chgData name="Hema Sundari VR" userId="3caf7ba4beacb9d0" providerId="LiveId" clId="{DBAD269E-06CA-4C04-BCAB-D2DD7E504E74}" dt="2024-04-10T06:12:47.349" v="260" actId="1076"/>
          <ac:picMkLst>
            <pc:docMk/>
            <pc:sldMk cId="4210882757" sldId="292"/>
            <ac:picMk id="8" creationId="{B56A271E-E2B2-CF4A-01E0-465D8E8C52A4}"/>
          </ac:picMkLst>
        </pc:picChg>
      </pc:sldChg>
      <pc:sldChg chg="modSp add del mod">
        <pc:chgData name="Hema Sundari VR" userId="3caf7ba4beacb9d0" providerId="LiveId" clId="{DBAD269E-06CA-4C04-BCAB-D2DD7E504E74}" dt="2024-04-10T06:25:52.649" v="785" actId="2696"/>
        <pc:sldMkLst>
          <pc:docMk/>
          <pc:sldMk cId="3705250516" sldId="293"/>
        </pc:sldMkLst>
        <pc:spChg chg="mod">
          <ac:chgData name="Hema Sundari VR" userId="3caf7ba4beacb9d0" providerId="LiveId" clId="{DBAD269E-06CA-4C04-BCAB-D2DD7E504E74}" dt="2024-04-10T05:54:16.636" v="42" actId="20577"/>
          <ac:spMkLst>
            <pc:docMk/>
            <pc:sldMk cId="3705250516" sldId="293"/>
            <ac:spMk id="5" creationId="{00000000-0000-0000-0000-000000000000}"/>
          </ac:spMkLst>
        </pc:spChg>
      </pc:sldChg>
      <pc:sldChg chg="add del">
        <pc:chgData name="Hema Sundari VR" userId="3caf7ba4beacb9d0" providerId="LiveId" clId="{DBAD269E-06CA-4C04-BCAB-D2DD7E504E74}" dt="2024-04-10T06:25:56.953" v="786" actId="2696"/>
        <pc:sldMkLst>
          <pc:docMk/>
          <pc:sldMk cId="246874235" sldId="294"/>
        </pc:sldMkLst>
      </pc:sldChg>
      <pc:sldChg chg="addSp delSp modSp add del mod">
        <pc:chgData name="Hema Sundari VR" userId="3caf7ba4beacb9d0" providerId="LiveId" clId="{DBAD269E-06CA-4C04-BCAB-D2DD7E504E74}" dt="2024-04-22T19:12:17.845" v="4963" actId="47"/>
        <pc:sldMkLst>
          <pc:docMk/>
          <pc:sldMk cId="3994074825" sldId="295"/>
        </pc:sldMkLst>
        <pc:spChg chg="mod">
          <ac:chgData name="Hema Sundari VR" userId="3caf7ba4beacb9d0" providerId="LiveId" clId="{DBAD269E-06CA-4C04-BCAB-D2DD7E504E74}" dt="2024-04-10T06:14:26.750" v="329"/>
          <ac:spMkLst>
            <pc:docMk/>
            <pc:sldMk cId="3994074825" sldId="295"/>
            <ac:spMk id="4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10T06:21:30.446" v="784" actId="1076"/>
          <ac:spMkLst>
            <pc:docMk/>
            <pc:sldMk cId="3994074825" sldId="295"/>
            <ac:spMk id="5" creationId="{EBD500EF-2AD7-CFCA-1A3E-B695F503A37B}"/>
          </ac:spMkLst>
        </pc:spChg>
        <pc:picChg chg="del">
          <ac:chgData name="Hema Sundari VR" userId="3caf7ba4beacb9d0" providerId="LiveId" clId="{DBAD269E-06CA-4C04-BCAB-D2DD7E504E74}" dt="2024-04-10T06:13:19.501" v="262" actId="478"/>
          <ac:picMkLst>
            <pc:docMk/>
            <pc:sldMk cId="3994074825" sldId="295"/>
            <ac:picMk id="8" creationId="{B56A271E-E2B2-CF4A-01E0-465D8E8C52A4}"/>
          </ac:picMkLst>
        </pc:picChg>
      </pc:sldChg>
      <pc:sldChg chg="modSp add mod ord modAnim">
        <pc:chgData name="Hema Sundari VR" userId="3caf7ba4beacb9d0" providerId="LiveId" clId="{DBAD269E-06CA-4C04-BCAB-D2DD7E504E74}" dt="2024-04-23T05:46:20.716" v="6057"/>
        <pc:sldMkLst>
          <pc:docMk/>
          <pc:sldMk cId="1172533965" sldId="296"/>
        </pc:sldMkLst>
        <pc:spChg chg="mod">
          <ac:chgData name="Hema Sundari VR" userId="3caf7ba4beacb9d0" providerId="LiveId" clId="{DBAD269E-06CA-4C04-BCAB-D2DD7E504E74}" dt="2024-04-22T10:43:14.064" v="2030" actId="255"/>
          <ac:spMkLst>
            <pc:docMk/>
            <pc:sldMk cId="1172533965" sldId="296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0:43:28.228" v="2032" actId="1076"/>
          <ac:spMkLst>
            <pc:docMk/>
            <pc:sldMk cId="1172533965" sldId="296"/>
            <ac:spMk id="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0:43:22.896" v="2031" actId="1076"/>
          <ac:spMkLst>
            <pc:docMk/>
            <pc:sldMk cId="1172533965" sldId="296"/>
            <ac:spMk id="6" creationId="{00000000-0000-0000-0000-000000000000}"/>
          </ac:spMkLst>
        </pc:spChg>
        <pc:picChg chg="mod">
          <ac:chgData name="Hema Sundari VR" userId="3caf7ba4beacb9d0" providerId="LiveId" clId="{DBAD269E-06CA-4C04-BCAB-D2DD7E504E74}" dt="2024-04-22T10:41:04.556" v="2024" actId="1076"/>
          <ac:picMkLst>
            <pc:docMk/>
            <pc:sldMk cId="1172533965" sldId="296"/>
            <ac:picMk id="10" creationId="{00000000-0000-0000-0000-000000000000}"/>
          </ac:picMkLst>
        </pc:picChg>
      </pc:sldChg>
      <pc:sldChg chg="addSp delSp modSp add mod modTransition delAnim modAnim">
        <pc:chgData name="Hema Sundari VR" userId="3caf7ba4beacb9d0" providerId="LiveId" clId="{DBAD269E-06CA-4C04-BCAB-D2DD7E504E74}" dt="2024-04-22T17:52:06.604" v="2933" actId="255"/>
        <pc:sldMkLst>
          <pc:docMk/>
          <pc:sldMk cId="2947559507" sldId="297"/>
        </pc:sldMkLst>
        <pc:spChg chg="mod">
          <ac:chgData name="Hema Sundari VR" userId="3caf7ba4beacb9d0" providerId="LiveId" clId="{DBAD269E-06CA-4C04-BCAB-D2DD7E504E74}" dt="2024-04-22T09:56:43.412" v="1620" actId="1076"/>
          <ac:spMkLst>
            <pc:docMk/>
            <pc:sldMk cId="2947559507" sldId="297"/>
            <ac:spMk id="2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7:52:06.604" v="2933" actId="255"/>
          <ac:spMkLst>
            <pc:docMk/>
            <pc:sldMk cId="2947559507" sldId="297"/>
            <ac:spMk id="3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0:45:21.273" v="2038" actId="14100"/>
          <ac:spMkLst>
            <pc:docMk/>
            <pc:sldMk cId="2947559507" sldId="297"/>
            <ac:spMk id="5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09:43:05.583" v="1312" actId="478"/>
          <ac:spMkLst>
            <pc:docMk/>
            <pc:sldMk cId="2947559507" sldId="297"/>
            <ac:spMk id="6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09:49:35.440" v="1445" actId="478"/>
          <ac:spMkLst>
            <pc:docMk/>
            <pc:sldMk cId="2947559507" sldId="297"/>
            <ac:spMk id="8" creationId="{0A877A1B-D607-CB91-14F7-B23DEBC16F1A}"/>
          </ac:spMkLst>
        </pc:spChg>
        <pc:spChg chg="add del mod">
          <ac:chgData name="Hema Sundari VR" userId="3caf7ba4beacb9d0" providerId="LiveId" clId="{DBAD269E-06CA-4C04-BCAB-D2DD7E504E74}" dt="2024-04-22T09:47:27.844" v="1374" actId="478"/>
          <ac:spMkLst>
            <pc:docMk/>
            <pc:sldMk cId="2947559507" sldId="297"/>
            <ac:spMk id="9" creationId="{843BAE5D-9623-7507-8A5E-B863905CF4E9}"/>
          </ac:spMkLst>
        </pc:spChg>
        <pc:spChg chg="add del mod">
          <ac:chgData name="Hema Sundari VR" userId="3caf7ba4beacb9d0" providerId="LiveId" clId="{DBAD269E-06CA-4C04-BCAB-D2DD7E504E74}" dt="2024-04-22T09:49:37.161" v="1446" actId="478"/>
          <ac:spMkLst>
            <pc:docMk/>
            <pc:sldMk cId="2947559507" sldId="297"/>
            <ac:spMk id="11" creationId="{6D421C43-AB42-18A7-E5DD-1D68DF817AC7}"/>
          </ac:spMkLst>
        </pc:spChg>
        <pc:spChg chg="add del mod">
          <ac:chgData name="Hema Sundari VR" userId="3caf7ba4beacb9d0" providerId="LiveId" clId="{DBAD269E-06CA-4C04-BCAB-D2DD7E504E74}" dt="2024-04-22T09:47:29.470" v="1375" actId="478"/>
          <ac:spMkLst>
            <pc:docMk/>
            <pc:sldMk cId="2947559507" sldId="297"/>
            <ac:spMk id="12" creationId="{A88BDA83-32C7-846D-8F4B-EF997DB80478}"/>
          </ac:spMkLst>
        </pc:spChg>
        <pc:spChg chg="add del mod">
          <ac:chgData name="Hema Sundari VR" userId="3caf7ba4beacb9d0" providerId="LiveId" clId="{DBAD269E-06CA-4C04-BCAB-D2DD7E504E74}" dt="2024-04-22T10:07:38.638" v="1706" actId="478"/>
          <ac:spMkLst>
            <pc:docMk/>
            <pc:sldMk cId="2947559507" sldId="297"/>
            <ac:spMk id="13" creationId="{7440505A-CCDA-B9E0-7BA9-2A40C3048191}"/>
          </ac:spMkLst>
        </pc:spChg>
        <pc:spChg chg="add del mod">
          <ac:chgData name="Hema Sundari VR" userId="3caf7ba4beacb9d0" providerId="LiveId" clId="{DBAD269E-06CA-4C04-BCAB-D2DD7E504E74}" dt="2024-04-22T09:49:38.472" v="1447" actId="478"/>
          <ac:spMkLst>
            <pc:docMk/>
            <pc:sldMk cId="2947559507" sldId="297"/>
            <ac:spMk id="14" creationId="{424087F9-6C8D-F1EB-4915-8DBA0847CADC}"/>
          </ac:spMkLst>
        </pc:spChg>
        <pc:spChg chg="add del mod">
          <ac:chgData name="Hema Sundari VR" userId="3caf7ba4beacb9d0" providerId="LiveId" clId="{DBAD269E-06CA-4C04-BCAB-D2DD7E504E74}" dt="2024-04-22T09:47:25.412" v="1373" actId="478"/>
          <ac:spMkLst>
            <pc:docMk/>
            <pc:sldMk cId="2947559507" sldId="297"/>
            <ac:spMk id="15" creationId="{D830481E-E0C8-70E6-5004-34706A7E97BA}"/>
          </ac:spMkLst>
        </pc:spChg>
        <pc:spChg chg="add del mod">
          <ac:chgData name="Hema Sundari VR" userId="3caf7ba4beacb9d0" providerId="LiveId" clId="{DBAD269E-06CA-4C04-BCAB-D2DD7E504E74}" dt="2024-04-22T10:07:36.746" v="1705" actId="478"/>
          <ac:spMkLst>
            <pc:docMk/>
            <pc:sldMk cId="2947559507" sldId="297"/>
            <ac:spMk id="16" creationId="{361229B3-3B64-AFFF-ED98-2D74F8447963}"/>
          </ac:spMkLst>
        </pc:spChg>
        <pc:spChg chg="add del mod">
          <ac:chgData name="Hema Sundari VR" userId="3caf7ba4beacb9d0" providerId="LiveId" clId="{DBAD269E-06CA-4C04-BCAB-D2DD7E504E74}" dt="2024-04-22T10:07:10.283" v="1697" actId="478"/>
          <ac:spMkLst>
            <pc:docMk/>
            <pc:sldMk cId="2947559507" sldId="297"/>
            <ac:spMk id="17" creationId="{8B83D7D6-F39E-C491-7C1C-456AF42A07FD}"/>
          </ac:spMkLst>
        </pc:spChg>
        <pc:spChg chg="add del mod">
          <ac:chgData name="Hema Sundari VR" userId="3caf7ba4beacb9d0" providerId="LiveId" clId="{DBAD269E-06CA-4C04-BCAB-D2DD7E504E74}" dt="2024-04-22T10:08:07.911" v="1713" actId="478"/>
          <ac:spMkLst>
            <pc:docMk/>
            <pc:sldMk cId="2947559507" sldId="297"/>
            <ac:spMk id="18" creationId="{4DF04804-604C-ACFD-BC1B-39F18D2337AD}"/>
          </ac:spMkLst>
        </pc:spChg>
        <pc:spChg chg="add del mod">
          <ac:chgData name="Hema Sundari VR" userId="3caf7ba4beacb9d0" providerId="LiveId" clId="{DBAD269E-06CA-4C04-BCAB-D2DD7E504E74}" dt="2024-04-22T09:53:53.288" v="1592" actId="478"/>
          <ac:spMkLst>
            <pc:docMk/>
            <pc:sldMk cId="2947559507" sldId="297"/>
            <ac:spMk id="19" creationId="{F25DF294-04FD-4AD4-495F-493DAC0B5270}"/>
          </ac:spMkLst>
        </pc:spChg>
        <pc:spChg chg="add del mod">
          <ac:chgData name="Hema Sundari VR" userId="3caf7ba4beacb9d0" providerId="LiveId" clId="{DBAD269E-06CA-4C04-BCAB-D2DD7E504E74}" dt="2024-04-22T09:52:53.671" v="1580" actId="478"/>
          <ac:spMkLst>
            <pc:docMk/>
            <pc:sldMk cId="2947559507" sldId="297"/>
            <ac:spMk id="20" creationId="{56EB3413-FD20-E007-8BAE-DFB73F0F83B9}"/>
          </ac:spMkLst>
        </pc:spChg>
        <pc:spChg chg="add del mod">
          <ac:chgData name="Hema Sundari VR" userId="3caf7ba4beacb9d0" providerId="LiveId" clId="{DBAD269E-06CA-4C04-BCAB-D2DD7E504E74}" dt="2024-04-22T10:07:51.703" v="1709" actId="478"/>
          <ac:spMkLst>
            <pc:docMk/>
            <pc:sldMk cId="2947559507" sldId="297"/>
            <ac:spMk id="21" creationId="{F03F5BF2-75F8-6CBB-D02C-98D492379610}"/>
          </ac:spMkLst>
        </pc:spChg>
        <pc:spChg chg="add del mod">
          <ac:chgData name="Hema Sundari VR" userId="3caf7ba4beacb9d0" providerId="LiveId" clId="{DBAD269E-06CA-4C04-BCAB-D2DD7E504E74}" dt="2024-04-22T10:08:12.063" v="1714" actId="478"/>
          <ac:spMkLst>
            <pc:docMk/>
            <pc:sldMk cId="2947559507" sldId="297"/>
            <ac:spMk id="22" creationId="{0645AD81-0765-45D8-8686-0129946046BD}"/>
          </ac:spMkLst>
        </pc:spChg>
        <pc:spChg chg="add del mod">
          <ac:chgData name="Hema Sundari VR" userId="3caf7ba4beacb9d0" providerId="LiveId" clId="{DBAD269E-06CA-4C04-BCAB-D2DD7E504E74}" dt="2024-04-22T10:00:58.769" v="1640" actId="478"/>
          <ac:spMkLst>
            <pc:docMk/>
            <pc:sldMk cId="2947559507" sldId="297"/>
            <ac:spMk id="23" creationId="{090BB89A-C07C-68A8-F6CA-2746C030B7AB}"/>
          </ac:spMkLst>
        </pc:spChg>
        <pc:spChg chg="add del mod">
          <ac:chgData name="Hema Sundari VR" userId="3caf7ba4beacb9d0" providerId="LiveId" clId="{DBAD269E-06CA-4C04-BCAB-D2DD7E504E74}" dt="2024-04-22T10:04:03.971" v="1674" actId="478"/>
          <ac:spMkLst>
            <pc:docMk/>
            <pc:sldMk cId="2947559507" sldId="297"/>
            <ac:spMk id="24" creationId="{095FDF3A-3444-335B-7BF5-F6B73AA35D3C}"/>
          </ac:spMkLst>
        </pc:spChg>
        <pc:spChg chg="add del">
          <ac:chgData name="Hema Sundari VR" userId="3caf7ba4beacb9d0" providerId="LiveId" clId="{DBAD269E-06CA-4C04-BCAB-D2DD7E504E74}" dt="2024-04-22T10:05:23.460" v="1683" actId="478"/>
          <ac:spMkLst>
            <pc:docMk/>
            <pc:sldMk cId="2947559507" sldId="297"/>
            <ac:spMk id="25" creationId="{3D944B96-EBF6-4345-4532-B90E9BE34EED}"/>
          </ac:spMkLst>
        </pc:spChg>
        <pc:graphicFrameChg chg="add del mod modGraphic">
          <ac:chgData name="Hema Sundari VR" userId="3caf7ba4beacb9d0" providerId="LiveId" clId="{DBAD269E-06CA-4C04-BCAB-D2DD7E504E74}" dt="2024-04-22T10:15:20.114" v="1749" actId="12091"/>
          <ac:graphicFrameMkLst>
            <pc:docMk/>
            <pc:sldMk cId="2947559507" sldId="297"/>
            <ac:graphicFrameMk id="26" creationId="{CDB4B0AA-E057-FAC9-4F6B-5F505088131D}"/>
          </ac:graphicFrameMkLst>
        </pc:graphicFrameChg>
        <pc:picChg chg="add mod">
          <ac:chgData name="Hema Sundari VR" userId="3caf7ba4beacb9d0" providerId="LiveId" clId="{DBAD269E-06CA-4C04-BCAB-D2DD7E504E74}" dt="2024-04-22T10:10:05.570" v="1729" actId="1076"/>
          <ac:picMkLst>
            <pc:docMk/>
            <pc:sldMk cId="2947559507" sldId="297"/>
            <ac:picMk id="7" creationId="{00000000-0000-0000-0000-000000000000}"/>
          </ac:picMkLst>
        </pc:picChg>
        <pc:picChg chg="del">
          <ac:chgData name="Hema Sundari VR" userId="3caf7ba4beacb9d0" providerId="LiveId" clId="{DBAD269E-06CA-4C04-BCAB-D2DD7E504E74}" dt="2024-04-22T09:42:46.059" v="1304" actId="478"/>
          <ac:picMkLst>
            <pc:docMk/>
            <pc:sldMk cId="2947559507" sldId="297"/>
            <ac:picMk id="10" creationId="{00000000-0000-0000-0000-000000000000}"/>
          </ac:picMkLst>
        </pc:picChg>
      </pc:sldChg>
      <pc:sldChg chg="addSp delSp modSp add del mod addAnim delAnim modAnim">
        <pc:chgData name="Hema Sundari VR" userId="3caf7ba4beacb9d0" providerId="LiveId" clId="{DBAD269E-06CA-4C04-BCAB-D2DD7E504E74}" dt="2024-04-22T10:49:46.092" v="2082" actId="2696"/>
        <pc:sldMkLst>
          <pc:docMk/>
          <pc:sldMk cId="3171246419" sldId="298"/>
        </pc:sldMkLst>
        <pc:spChg chg="add del mod">
          <ac:chgData name="Hema Sundari VR" userId="3caf7ba4beacb9d0" providerId="LiveId" clId="{DBAD269E-06CA-4C04-BCAB-D2DD7E504E74}" dt="2024-04-22T10:49:41.592" v="2081" actId="21"/>
          <ac:spMkLst>
            <pc:docMk/>
            <pc:sldMk cId="3171246419" sldId="298"/>
            <ac:spMk id="3" creationId="{00000000-0000-0000-0000-000000000000}"/>
          </ac:spMkLst>
        </pc:spChg>
        <pc:graphicFrameChg chg="del">
          <ac:chgData name="Hema Sundari VR" userId="3caf7ba4beacb9d0" providerId="LiveId" clId="{DBAD269E-06CA-4C04-BCAB-D2DD7E504E74}" dt="2024-04-22T10:45:37.489" v="2040" actId="478"/>
          <ac:graphicFrameMkLst>
            <pc:docMk/>
            <pc:sldMk cId="3171246419" sldId="298"/>
            <ac:graphicFrameMk id="26" creationId="{CDB4B0AA-E057-FAC9-4F6B-5F505088131D}"/>
          </ac:graphicFrameMkLst>
        </pc:graphicFrameChg>
        <pc:picChg chg="del">
          <ac:chgData name="Hema Sundari VR" userId="3caf7ba4beacb9d0" providerId="LiveId" clId="{DBAD269E-06CA-4C04-BCAB-D2DD7E504E74}" dt="2024-04-22T10:47:03.363" v="2041" actId="478"/>
          <ac:picMkLst>
            <pc:docMk/>
            <pc:sldMk cId="3171246419" sldId="298"/>
            <ac:picMk id="7" creationId="{00000000-0000-0000-0000-000000000000}"/>
          </ac:picMkLst>
        </pc:picChg>
      </pc:sldChg>
      <pc:sldChg chg="addSp delSp modSp add mod delAnim modAnim">
        <pc:chgData name="Hema Sundari VR" userId="3caf7ba4beacb9d0" providerId="LiveId" clId="{DBAD269E-06CA-4C04-BCAB-D2DD7E504E74}" dt="2024-04-23T07:02:56.012" v="6270" actId="20577"/>
        <pc:sldMkLst>
          <pc:docMk/>
          <pc:sldMk cId="3841669886" sldId="298"/>
        </pc:sldMkLst>
        <pc:spChg chg="add del mod">
          <ac:chgData name="Hema Sundari VR" userId="3caf7ba4beacb9d0" providerId="LiveId" clId="{DBAD269E-06CA-4C04-BCAB-D2DD7E504E74}" dt="2024-04-22T11:23:50.697" v="2361" actId="1076"/>
          <ac:spMkLst>
            <pc:docMk/>
            <pc:sldMk cId="3841669886" sldId="298"/>
            <ac:spMk id="3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0:57:39.967" v="2157" actId="478"/>
          <ac:spMkLst>
            <pc:docMk/>
            <pc:sldMk cId="3841669886" sldId="298"/>
            <ac:spMk id="4" creationId="{00000000-0000-0000-0000-000000000000}"/>
          </ac:spMkLst>
        </pc:spChg>
        <pc:spChg chg="add mod">
          <ac:chgData name="Hema Sundari VR" userId="3caf7ba4beacb9d0" providerId="LiveId" clId="{DBAD269E-06CA-4C04-BCAB-D2DD7E504E74}" dt="2024-04-22T11:05:34.236" v="2230" actId="20577"/>
          <ac:spMkLst>
            <pc:docMk/>
            <pc:sldMk cId="3841669886" sldId="298"/>
            <ac:spMk id="6" creationId="{7093A986-57F9-6F75-A999-4F71EF9D4B88}"/>
          </ac:spMkLst>
        </pc:spChg>
        <pc:spChg chg="del">
          <ac:chgData name="Hema Sundari VR" userId="3caf7ba4beacb9d0" providerId="LiveId" clId="{DBAD269E-06CA-4C04-BCAB-D2DD7E504E74}" dt="2024-04-22T10:57:48.613" v="2160" actId="478"/>
          <ac:spMkLst>
            <pc:docMk/>
            <pc:sldMk cId="3841669886" sldId="298"/>
            <ac:spMk id="11" creationId="{00000000-0000-0000-0000-000000000000}"/>
          </ac:spMkLst>
        </pc:spChg>
        <pc:spChg chg="del mod">
          <ac:chgData name="Hema Sundari VR" userId="3caf7ba4beacb9d0" providerId="LiveId" clId="{DBAD269E-06CA-4C04-BCAB-D2DD7E504E74}" dt="2024-04-22T10:57:43.970" v="2159" actId="478"/>
          <ac:spMkLst>
            <pc:docMk/>
            <pc:sldMk cId="3841669886" sldId="298"/>
            <ac:spMk id="12" creationId="{DBCCB7FF-CDD7-A21B-78F3-2B0351F57B07}"/>
          </ac:spMkLst>
        </pc:spChg>
        <pc:graphicFrameChg chg="add mod modGraphic">
          <ac:chgData name="Hema Sundari VR" userId="3caf7ba4beacb9d0" providerId="LiveId" clId="{DBAD269E-06CA-4C04-BCAB-D2DD7E504E74}" dt="2024-04-23T05:30:24.233" v="5936" actId="1076"/>
          <ac:graphicFrameMkLst>
            <pc:docMk/>
            <pc:sldMk cId="3841669886" sldId="298"/>
            <ac:graphicFrameMk id="8" creationId="{D9CB17B8-E57C-3177-73FE-C487A742AAB3}"/>
          </ac:graphicFrameMkLst>
        </pc:graphicFrameChg>
        <pc:graphicFrameChg chg="add mod modGraphic">
          <ac:chgData name="Hema Sundari VR" userId="3caf7ba4beacb9d0" providerId="LiveId" clId="{DBAD269E-06CA-4C04-BCAB-D2DD7E504E74}" dt="2024-04-23T07:02:56.012" v="6270" actId="20577"/>
          <ac:graphicFrameMkLst>
            <pc:docMk/>
            <pc:sldMk cId="3841669886" sldId="298"/>
            <ac:graphicFrameMk id="9" creationId="{3E6F246B-B4A6-2484-CFE0-FD6852B8CC96}"/>
          </ac:graphicFrameMkLst>
        </pc:graphicFrameChg>
        <pc:picChg chg="del">
          <ac:chgData name="Hema Sundari VR" userId="3caf7ba4beacb9d0" providerId="LiveId" clId="{DBAD269E-06CA-4C04-BCAB-D2DD7E504E74}" dt="2024-04-22T10:57:31.433" v="2153" actId="478"/>
          <ac:picMkLst>
            <pc:docMk/>
            <pc:sldMk cId="3841669886" sldId="298"/>
            <ac:picMk id="7" creationId="{00000000-0000-0000-0000-000000000000}"/>
          </ac:picMkLst>
        </pc:picChg>
        <pc:picChg chg="add mod">
          <ac:chgData name="Hema Sundari VR" userId="3caf7ba4beacb9d0" providerId="LiveId" clId="{DBAD269E-06CA-4C04-BCAB-D2DD7E504E74}" dt="2024-04-22T11:23:54.651" v="2363" actId="14100"/>
          <ac:picMkLst>
            <pc:docMk/>
            <pc:sldMk cId="3841669886" sldId="298"/>
            <ac:picMk id="10" creationId="{285BFC97-714D-0065-6E66-D64CC579F645}"/>
          </ac:picMkLst>
        </pc:picChg>
      </pc:sldChg>
      <pc:sldChg chg="addSp delSp modSp add mod modAnim">
        <pc:chgData name="Hema Sundari VR" userId="3caf7ba4beacb9d0" providerId="LiveId" clId="{DBAD269E-06CA-4C04-BCAB-D2DD7E504E74}" dt="2024-04-23T06:03:38.866" v="6196"/>
        <pc:sldMkLst>
          <pc:docMk/>
          <pc:sldMk cId="651132013" sldId="299"/>
        </pc:sldMkLst>
        <pc:spChg chg="mod">
          <ac:chgData name="Hema Sundari VR" userId="3caf7ba4beacb9d0" providerId="LiveId" clId="{DBAD269E-06CA-4C04-BCAB-D2DD7E504E74}" dt="2024-04-22T18:22:43.249" v="3527" actId="20577"/>
          <ac:spMkLst>
            <pc:docMk/>
            <pc:sldMk cId="651132013" sldId="299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8:22:49.748" v="3530" actId="20577"/>
          <ac:spMkLst>
            <pc:docMk/>
            <pc:sldMk cId="651132013" sldId="299"/>
            <ac:spMk id="5" creationId="{00000000-0000-0000-0000-000000000000}"/>
          </ac:spMkLst>
        </pc:spChg>
        <pc:picChg chg="del mod">
          <ac:chgData name="Hema Sundari VR" userId="3caf7ba4beacb9d0" providerId="LiveId" clId="{DBAD269E-06CA-4C04-BCAB-D2DD7E504E74}" dt="2024-04-22T18:09:16.449" v="3368" actId="478"/>
          <ac:picMkLst>
            <pc:docMk/>
            <pc:sldMk cId="651132013" sldId="299"/>
            <ac:picMk id="7" creationId="{00000000-0000-0000-0000-000000000000}"/>
          </ac:picMkLst>
        </pc:picChg>
        <pc:picChg chg="add del mod">
          <ac:chgData name="Hema Sundari VR" userId="3caf7ba4beacb9d0" providerId="LiveId" clId="{DBAD269E-06CA-4C04-BCAB-D2DD7E504E74}" dt="2024-04-22T18:17:54.009" v="3394" actId="478"/>
          <ac:picMkLst>
            <pc:docMk/>
            <pc:sldMk cId="651132013" sldId="299"/>
            <ac:picMk id="8" creationId="{CFE059C7-026A-0294-F03E-D10E42227F48}"/>
          </ac:picMkLst>
        </pc:picChg>
        <pc:picChg chg="add del mod">
          <ac:chgData name="Hema Sundari VR" userId="3caf7ba4beacb9d0" providerId="LiveId" clId="{DBAD269E-06CA-4C04-BCAB-D2DD7E504E74}" dt="2024-04-22T18:17:54.009" v="3394" actId="478"/>
          <ac:picMkLst>
            <pc:docMk/>
            <pc:sldMk cId="651132013" sldId="299"/>
            <ac:picMk id="10" creationId="{2DA5C818-60FE-AA61-EC1B-353B9D081592}"/>
          </ac:picMkLst>
        </pc:picChg>
        <pc:picChg chg="add del mod">
          <ac:chgData name="Hema Sundari VR" userId="3caf7ba4beacb9d0" providerId="LiveId" clId="{DBAD269E-06CA-4C04-BCAB-D2DD7E504E74}" dt="2024-04-22T18:17:54.009" v="3394" actId="478"/>
          <ac:picMkLst>
            <pc:docMk/>
            <pc:sldMk cId="651132013" sldId="299"/>
            <ac:picMk id="12" creationId="{9A907165-A22A-0EBE-32B2-CB30C33BFA81}"/>
          </ac:picMkLst>
        </pc:picChg>
        <pc:picChg chg="add mod">
          <ac:chgData name="Hema Sundari VR" userId="3caf7ba4beacb9d0" providerId="LiveId" clId="{DBAD269E-06CA-4C04-BCAB-D2DD7E504E74}" dt="2024-04-22T18:19:30.976" v="3410" actId="1076"/>
          <ac:picMkLst>
            <pc:docMk/>
            <pc:sldMk cId="651132013" sldId="299"/>
            <ac:picMk id="14" creationId="{4DFCD3F6-B320-65CE-2660-770DFAC76B89}"/>
          </ac:picMkLst>
        </pc:picChg>
        <pc:picChg chg="add mod">
          <ac:chgData name="Hema Sundari VR" userId="3caf7ba4beacb9d0" providerId="LiveId" clId="{DBAD269E-06CA-4C04-BCAB-D2DD7E504E74}" dt="2024-04-22T18:19:26.998" v="3409" actId="1076"/>
          <ac:picMkLst>
            <pc:docMk/>
            <pc:sldMk cId="651132013" sldId="299"/>
            <ac:picMk id="16" creationId="{930EC7AE-1466-4CF2-95AD-D56BDADC514D}"/>
          </ac:picMkLst>
        </pc:picChg>
      </pc:sldChg>
      <pc:sldChg chg="addSp delSp modSp add mod modAnim">
        <pc:chgData name="Hema Sundari VR" userId="3caf7ba4beacb9d0" providerId="LiveId" clId="{DBAD269E-06CA-4C04-BCAB-D2DD7E504E74}" dt="2024-04-23T06:21:58.630" v="6239"/>
        <pc:sldMkLst>
          <pc:docMk/>
          <pc:sldMk cId="3530286957" sldId="300"/>
        </pc:sldMkLst>
        <pc:spChg chg="mod">
          <ac:chgData name="Hema Sundari VR" userId="3caf7ba4beacb9d0" providerId="LiveId" clId="{DBAD269E-06CA-4C04-BCAB-D2DD7E504E74}" dt="2024-04-22T19:11:44.809" v="4957" actId="20577"/>
          <ac:spMkLst>
            <pc:docMk/>
            <pc:sldMk cId="3530286957" sldId="300"/>
            <ac:spMk id="4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9:36:16.889" v="5694" actId="20577"/>
          <ac:spMkLst>
            <pc:docMk/>
            <pc:sldMk cId="3530286957" sldId="300"/>
            <ac:spMk id="5" creationId="{00000000-0000-0000-0000-000000000000}"/>
          </ac:spMkLst>
        </pc:spChg>
        <pc:spChg chg="mod">
          <ac:chgData name="Hema Sundari VR" userId="3caf7ba4beacb9d0" providerId="LiveId" clId="{DBAD269E-06CA-4C04-BCAB-D2DD7E504E74}" dt="2024-04-22T19:01:54.600" v="4644" actId="14100"/>
          <ac:spMkLst>
            <pc:docMk/>
            <pc:sldMk cId="3530286957" sldId="300"/>
            <ac:spMk id="9" creationId="{A496BB62-1F6A-D001-74FB-4DAE95DE5CC1}"/>
          </ac:spMkLst>
        </pc:spChg>
        <pc:spChg chg="mod">
          <ac:chgData name="Hema Sundari VR" userId="3caf7ba4beacb9d0" providerId="LiveId" clId="{DBAD269E-06CA-4C04-BCAB-D2DD7E504E74}" dt="2024-04-22T19:36:33.317" v="5697" actId="1076"/>
          <ac:spMkLst>
            <pc:docMk/>
            <pc:sldMk cId="3530286957" sldId="300"/>
            <ac:spMk id="12" creationId="{969CDCD3-275B-99FA-05C0-075B042C7AAA}"/>
          </ac:spMkLst>
        </pc:spChg>
        <pc:graphicFrameChg chg="add mod modGraphic">
          <ac:chgData name="Hema Sundari VR" userId="3caf7ba4beacb9d0" providerId="LiveId" clId="{DBAD269E-06CA-4C04-BCAB-D2DD7E504E74}" dt="2024-04-22T19:36:25.892" v="5695" actId="1076"/>
          <ac:graphicFrameMkLst>
            <pc:docMk/>
            <pc:sldMk cId="3530286957" sldId="300"/>
            <ac:graphicFrameMk id="6" creationId="{94680AA3-4693-035D-56A1-53A089B09294}"/>
          </ac:graphicFrameMkLst>
        </pc:graphicFrameChg>
        <pc:graphicFrameChg chg="mod modGraphic">
          <ac:chgData name="Hema Sundari VR" userId="3caf7ba4beacb9d0" providerId="LiveId" clId="{DBAD269E-06CA-4C04-BCAB-D2DD7E504E74}" dt="2024-04-22T19:11:36.469" v="4953" actId="1076"/>
          <ac:graphicFrameMkLst>
            <pc:docMk/>
            <pc:sldMk cId="3530286957" sldId="300"/>
            <ac:graphicFrameMk id="8" creationId="{A2063DFB-23B7-9C1A-4C92-1CD656F6FE63}"/>
          </ac:graphicFrameMkLst>
        </pc:graphicFrameChg>
        <pc:graphicFrameChg chg="add del modGraphic">
          <ac:chgData name="Hema Sundari VR" userId="3caf7ba4beacb9d0" providerId="LiveId" clId="{DBAD269E-06CA-4C04-BCAB-D2DD7E504E74}" dt="2024-04-22T19:09:06.368" v="4882" actId="478"/>
          <ac:graphicFrameMkLst>
            <pc:docMk/>
            <pc:sldMk cId="3530286957" sldId="300"/>
            <ac:graphicFrameMk id="11" creationId="{788360FD-7E0A-38A8-3250-6632121E85A4}"/>
          </ac:graphicFrameMkLst>
        </pc:graphicFrameChg>
      </pc:sldChg>
      <pc:sldChg chg="addSp delSp modSp add mod modAnim">
        <pc:chgData name="Hema Sundari VR" userId="3caf7ba4beacb9d0" providerId="LiveId" clId="{DBAD269E-06CA-4C04-BCAB-D2DD7E504E74}" dt="2024-04-23T05:41:35.365" v="6027"/>
        <pc:sldMkLst>
          <pc:docMk/>
          <pc:sldMk cId="3117812284" sldId="301"/>
        </pc:sldMkLst>
        <pc:spChg chg="del">
          <ac:chgData name="Hema Sundari VR" userId="3caf7ba4beacb9d0" providerId="LiveId" clId="{DBAD269E-06CA-4C04-BCAB-D2DD7E504E74}" dt="2024-04-22T19:13:41.767" v="4978" actId="478"/>
          <ac:spMkLst>
            <pc:docMk/>
            <pc:sldMk cId="3117812284" sldId="301"/>
            <ac:spMk id="4" creationId="{00000000-0000-0000-0000-000000000000}"/>
          </ac:spMkLst>
        </pc:spChg>
        <pc:spChg chg="del">
          <ac:chgData name="Hema Sundari VR" userId="3caf7ba4beacb9d0" providerId="LiveId" clId="{DBAD269E-06CA-4C04-BCAB-D2DD7E504E74}" dt="2024-04-22T19:13:23.223" v="4972" actId="478"/>
          <ac:spMkLst>
            <pc:docMk/>
            <pc:sldMk cId="3117812284" sldId="301"/>
            <ac:spMk id="5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19:24:44.292" v="5493" actId="123"/>
          <ac:spMkLst>
            <pc:docMk/>
            <pc:sldMk cId="3117812284" sldId="301"/>
            <ac:spMk id="7" creationId="{DC589FAF-D4B0-8907-6A8A-B6A1AAFB0D65}"/>
          </ac:spMkLst>
        </pc:spChg>
        <pc:spChg chg="del mod">
          <ac:chgData name="Hema Sundari VR" userId="3caf7ba4beacb9d0" providerId="LiveId" clId="{DBAD269E-06CA-4C04-BCAB-D2DD7E504E74}" dt="2024-04-22T19:13:37.810" v="4977" actId="478"/>
          <ac:spMkLst>
            <pc:docMk/>
            <pc:sldMk cId="3117812284" sldId="301"/>
            <ac:spMk id="9" creationId="{A496BB62-1F6A-D001-74FB-4DAE95DE5CC1}"/>
          </ac:spMkLst>
        </pc:spChg>
        <pc:spChg chg="add del mod">
          <ac:chgData name="Hema Sundari VR" userId="3caf7ba4beacb9d0" providerId="LiveId" clId="{DBAD269E-06CA-4C04-BCAB-D2DD7E504E74}" dt="2024-04-22T19:14:35.678" v="5010" actId="1076"/>
          <ac:spMkLst>
            <pc:docMk/>
            <pc:sldMk cId="3117812284" sldId="301"/>
            <ac:spMk id="10" creationId="{00000000-0000-0000-0000-000000000000}"/>
          </ac:spMkLst>
        </pc:spChg>
        <pc:spChg chg="del">
          <ac:chgData name="Hema Sundari VR" userId="3caf7ba4beacb9d0" providerId="LiveId" clId="{DBAD269E-06CA-4C04-BCAB-D2DD7E504E74}" dt="2024-04-22T19:13:30.431" v="4974" actId="478"/>
          <ac:spMkLst>
            <pc:docMk/>
            <pc:sldMk cId="3117812284" sldId="301"/>
            <ac:spMk id="12" creationId="{969CDCD3-275B-99FA-05C0-075B042C7AAA}"/>
          </ac:spMkLst>
        </pc:spChg>
        <pc:spChg chg="add del mod">
          <ac:chgData name="Hema Sundari VR" userId="3caf7ba4beacb9d0" providerId="LiveId" clId="{DBAD269E-06CA-4C04-BCAB-D2DD7E504E74}" dt="2024-04-22T19:24:37.848" v="5492" actId="123"/>
          <ac:spMkLst>
            <pc:docMk/>
            <pc:sldMk cId="3117812284" sldId="301"/>
            <ac:spMk id="13" creationId="{966EF6B1-F12F-37A6-33BE-9A87E7336EB3}"/>
          </ac:spMkLst>
        </pc:spChg>
        <pc:graphicFrameChg chg="del">
          <ac:chgData name="Hema Sundari VR" userId="3caf7ba4beacb9d0" providerId="LiveId" clId="{DBAD269E-06CA-4C04-BCAB-D2DD7E504E74}" dt="2024-04-22T19:13:25.526" v="4973" actId="478"/>
          <ac:graphicFrameMkLst>
            <pc:docMk/>
            <pc:sldMk cId="3117812284" sldId="301"/>
            <ac:graphicFrameMk id="6" creationId="{94680AA3-4693-035D-56A1-53A089B09294}"/>
          </ac:graphicFrameMkLst>
        </pc:graphicFrameChg>
        <pc:graphicFrameChg chg="del">
          <ac:chgData name="Hema Sundari VR" userId="3caf7ba4beacb9d0" providerId="LiveId" clId="{DBAD269E-06CA-4C04-BCAB-D2DD7E504E74}" dt="2024-04-22T19:13:19.774" v="4971" actId="478"/>
          <ac:graphicFrameMkLst>
            <pc:docMk/>
            <pc:sldMk cId="3117812284" sldId="301"/>
            <ac:graphicFrameMk id="8" creationId="{A2063DFB-23B7-9C1A-4C92-1CD656F6FE63}"/>
          </ac:graphicFrameMkLst>
        </pc:graphicFrameChg>
        <pc:graphicFrameChg chg="add mod modGraphic">
          <ac:chgData name="Hema Sundari VR" userId="3caf7ba4beacb9d0" providerId="LiveId" clId="{DBAD269E-06CA-4C04-BCAB-D2DD7E504E74}" dt="2024-04-22T19:25:24.181" v="5514" actId="20577"/>
          <ac:graphicFrameMkLst>
            <pc:docMk/>
            <pc:sldMk cId="3117812284" sldId="301"/>
            <ac:graphicFrameMk id="11" creationId="{0C4DE674-7764-F097-1296-25C243A61CD5}"/>
          </ac:graphicFrameMkLst>
        </pc:graphicFrameChg>
      </pc:sldChg>
      <pc:sldChg chg="add del">
        <pc:chgData name="Hema Sundari VR" userId="3caf7ba4beacb9d0" providerId="LiveId" clId="{DBAD269E-06CA-4C04-BCAB-D2DD7E504E74}" dt="2024-04-22T19:25:02.973" v="5496" actId="47"/>
        <pc:sldMkLst>
          <pc:docMk/>
          <pc:sldMk cId="2595853869" sldId="302"/>
        </pc:sldMkLst>
      </pc:sldChg>
      <pc:sldChg chg="addSp delSp modSp add mod modAnim">
        <pc:chgData name="Hema Sundari VR" userId="3caf7ba4beacb9d0" providerId="LiveId" clId="{DBAD269E-06CA-4C04-BCAB-D2DD7E504E74}" dt="2024-04-23T05:42:14.680" v="6035"/>
        <pc:sldMkLst>
          <pc:docMk/>
          <pc:sldMk cId="220555971" sldId="303"/>
        </pc:sldMkLst>
        <pc:spChg chg="add del">
          <ac:chgData name="Hema Sundari VR" userId="3caf7ba4beacb9d0" providerId="LiveId" clId="{DBAD269E-06CA-4C04-BCAB-D2DD7E504E74}" dt="2024-04-22T19:27:15.014" v="5531" actId="22"/>
          <ac:spMkLst>
            <pc:docMk/>
            <pc:sldMk cId="220555971" sldId="303"/>
            <ac:spMk id="5" creationId="{E0693E29-405C-48E2-C71D-C10069E1868B}"/>
          </ac:spMkLst>
        </pc:spChg>
        <pc:spChg chg="mod">
          <ac:chgData name="Hema Sundari VR" userId="3caf7ba4beacb9d0" providerId="LiveId" clId="{DBAD269E-06CA-4C04-BCAB-D2DD7E504E74}" dt="2024-04-22T19:26:46.257" v="5529" actId="20577"/>
          <ac:spMkLst>
            <pc:docMk/>
            <pc:sldMk cId="220555971" sldId="303"/>
            <ac:spMk id="7" creationId="{DC589FAF-D4B0-8907-6A8A-B6A1AAFB0D65}"/>
          </ac:spMkLst>
        </pc:spChg>
        <pc:spChg chg="add mod">
          <ac:chgData name="Hema Sundari VR" userId="3caf7ba4beacb9d0" providerId="LiveId" clId="{DBAD269E-06CA-4C04-BCAB-D2DD7E504E74}" dt="2024-04-22T19:28:57.731" v="5553" actId="1076"/>
          <ac:spMkLst>
            <pc:docMk/>
            <pc:sldMk cId="220555971" sldId="303"/>
            <ac:spMk id="12" creationId="{EBE65597-1B0E-06A3-7397-32D294C572A2}"/>
          </ac:spMkLst>
        </pc:spChg>
        <pc:spChg chg="mod">
          <ac:chgData name="Hema Sundari VR" userId="3caf7ba4beacb9d0" providerId="LiveId" clId="{DBAD269E-06CA-4C04-BCAB-D2DD7E504E74}" dt="2024-04-22T19:31:22.295" v="5629" actId="14100"/>
          <ac:spMkLst>
            <pc:docMk/>
            <pc:sldMk cId="220555971" sldId="303"/>
            <ac:spMk id="13" creationId="{966EF6B1-F12F-37A6-33BE-9A87E7336EB3}"/>
          </ac:spMkLst>
        </pc:spChg>
        <pc:spChg chg="add mod">
          <ac:chgData name="Hema Sundari VR" userId="3caf7ba4beacb9d0" providerId="LiveId" clId="{DBAD269E-06CA-4C04-BCAB-D2DD7E504E74}" dt="2024-04-22T19:29:25.670" v="5563" actId="1076"/>
          <ac:spMkLst>
            <pc:docMk/>
            <pc:sldMk cId="220555971" sldId="303"/>
            <ac:spMk id="14" creationId="{8457C1D7-05A3-01FE-DA4A-F81F4B364477}"/>
          </ac:spMkLst>
        </pc:spChg>
        <pc:graphicFrameChg chg="add mod modGraphic">
          <ac:chgData name="Hema Sundari VR" userId="3caf7ba4beacb9d0" providerId="LiveId" clId="{DBAD269E-06CA-4C04-BCAB-D2DD7E504E74}" dt="2024-04-22T19:30:21.841" v="5592" actId="20577"/>
          <ac:graphicFrameMkLst>
            <pc:docMk/>
            <pc:sldMk cId="220555971" sldId="303"/>
            <ac:graphicFrameMk id="6" creationId="{B4B03060-F41E-4EB5-EB2C-E9FEFBDA9505}"/>
          </ac:graphicFrameMkLst>
        </pc:graphicFrameChg>
        <pc:graphicFrameChg chg="add mod">
          <ac:chgData name="Hema Sundari VR" userId="3caf7ba4beacb9d0" providerId="LiveId" clId="{DBAD269E-06CA-4C04-BCAB-D2DD7E504E74}" dt="2024-04-22T19:27:24.039" v="5533"/>
          <ac:graphicFrameMkLst>
            <pc:docMk/>
            <pc:sldMk cId="220555971" sldId="303"/>
            <ac:graphicFrameMk id="8" creationId="{35A98FB0-0FE0-C915-7558-3F9373B9565F}"/>
          </ac:graphicFrameMkLst>
        </pc:graphicFrameChg>
        <pc:graphicFrameChg chg="add mod modGraphic">
          <ac:chgData name="Hema Sundari VR" userId="3caf7ba4beacb9d0" providerId="LiveId" clId="{DBAD269E-06CA-4C04-BCAB-D2DD7E504E74}" dt="2024-04-22T19:30:48.331" v="5621" actId="20577"/>
          <ac:graphicFrameMkLst>
            <pc:docMk/>
            <pc:sldMk cId="220555971" sldId="303"/>
            <ac:graphicFrameMk id="9" creationId="{97DF36DB-F047-E9C0-2D18-C0F051E8D0A0}"/>
          </ac:graphicFrameMkLst>
        </pc:graphicFrameChg>
        <pc:graphicFrameChg chg="del">
          <ac:chgData name="Hema Sundari VR" userId="3caf7ba4beacb9d0" providerId="LiveId" clId="{DBAD269E-06CA-4C04-BCAB-D2DD7E504E74}" dt="2024-04-22T19:25:54.914" v="5515" actId="478"/>
          <ac:graphicFrameMkLst>
            <pc:docMk/>
            <pc:sldMk cId="220555971" sldId="303"/>
            <ac:graphicFrameMk id="11" creationId="{0C4DE674-7764-F097-1296-25C243A61CD5}"/>
          </ac:graphicFrameMkLst>
        </pc:graphicFrameChg>
      </pc:sldChg>
      <pc:sldChg chg="addSp delSp modSp add mod modAnim">
        <pc:chgData name="Hema Sundari VR" userId="3caf7ba4beacb9d0" providerId="LiveId" clId="{DBAD269E-06CA-4C04-BCAB-D2DD7E504E74}" dt="2024-04-23T06:24:26.439" v="6246"/>
        <pc:sldMkLst>
          <pc:docMk/>
          <pc:sldMk cId="1371887270" sldId="304"/>
        </pc:sldMkLst>
        <pc:spChg chg="mod">
          <ac:chgData name="Hema Sundari VR" userId="3caf7ba4beacb9d0" providerId="LiveId" clId="{DBAD269E-06CA-4C04-BCAB-D2DD7E504E74}" dt="2024-04-23T05:42:40.274" v="6039" actId="14100"/>
          <ac:spMkLst>
            <pc:docMk/>
            <pc:sldMk cId="1371887270" sldId="304"/>
            <ac:spMk id="2" creationId="{00000000-0000-0000-0000-000000000000}"/>
          </ac:spMkLst>
        </pc:spChg>
        <pc:spChg chg="add del mod">
          <ac:chgData name="Hema Sundari VR" userId="3caf7ba4beacb9d0" providerId="LiveId" clId="{DBAD269E-06CA-4C04-BCAB-D2DD7E504E74}" dt="2024-04-22T19:45:15.095" v="5842" actId="20577"/>
          <ac:spMkLst>
            <pc:docMk/>
            <pc:sldMk cId="1371887270" sldId="304"/>
            <ac:spMk id="7" creationId="{DC589FAF-D4B0-8907-6A8A-B6A1AAFB0D65}"/>
          </ac:spMkLst>
        </pc:spChg>
        <pc:spChg chg="add del mod">
          <ac:chgData name="Hema Sundari VR" userId="3caf7ba4beacb9d0" providerId="LiveId" clId="{DBAD269E-06CA-4C04-BCAB-D2DD7E504E74}" dt="2024-04-22T19:43:30.457" v="5794" actId="1076"/>
          <ac:spMkLst>
            <pc:docMk/>
            <pc:sldMk cId="1371887270" sldId="304"/>
            <ac:spMk id="10" creationId="{00000000-0000-0000-0000-000000000000}"/>
          </ac:spMkLst>
        </pc:spChg>
        <pc:spChg chg="del">
          <ac:chgData name="Hema Sundari VR" userId="3caf7ba4beacb9d0" providerId="LiveId" clId="{DBAD269E-06CA-4C04-BCAB-D2DD7E504E74}" dt="2024-04-22T19:32:47.747" v="5634" actId="478"/>
          <ac:spMkLst>
            <pc:docMk/>
            <pc:sldMk cId="1371887270" sldId="304"/>
            <ac:spMk id="12" creationId="{EBE65597-1B0E-06A3-7397-32D294C572A2}"/>
          </ac:spMkLst>
        </pc:spChg>
        <pc:spChg chg="del mod">
          <ac:chgData name="Hema Sundari VR" userId="3caf7ba4beacb9d0" providerId="LiveId" clId="{DBAD269E-06CA-4C04-BCAB-D2DD7E504E74}" dt="2024-04-22T19:40:59.782" v="5769"/>
          <ac:spMkLst>
            <pc:docMk/>
            <pc:sldMk cId="1371887270" sldId="304"/>
            <ac:spMk id="13" creationId="{966EF6B1-F12F-37A6-33BE-9A87E7336EB3}"/>
          </ac:spMkLst>
        </pc:spChg>
        <pc:spChg chg="del">
          <ac:chgData name="Hema Sundari VR" userId="3caf7ba4beacb9d0" providerId="LiveId" clId="{DBAD269E-06CA-4C04-BCAB-D2DD7E504E74}" dt="2024-04-22T19:32:50.627" v="5635" actId="478"/>
          <ac:spMkLst>
            <pc:docMk/>
            <pc:sldMk cId="1371887270" sldId="304"/>
            <ac:spMk id="14" creationId="{8457C1D7-05A3-01FE-DA4A-F81F4B364477}"/>
          </ac:spMkLst>
        </pc:spChg>
        <pc:graphicFrameChg chg="del modGraphic">
          <ac:chgData name="Hema Sundari VR" userId="3caf7ba4beacb9d0" providerId="LiveId" clId="{DBAD269E-06CA-4C04-BCAB-D2DD7E504E74}" dt="2024-04-22T19:32:43.946" v="5633" actId="478"/>
          <ac:graphicFrameMkLst>
            <pc:docMk/>
            <pc:sldMk cId="1371887270" sldId="304"/>
            <ac:graphicFrameMk id="6" creationId="{B4B03060-F41E-4EB5-EB2C-E9FEFBDA9505}"/>
          </ac:graphicFrameMkLst>
        </pc:graphicFrameChg>
        <pc:graphicFrameChg chg="del">
          <ac:chgData name="Hema Sundari VR" userId="3caf7ba4beacb9d0" providerId="LiveId" clId="{DBAD269E-06CA-4C04-BCAB-D2DD7E504E74}" dt="2024-04-22T19:32:39.412" v="5632" actId="478"/>
          <ac:graphicFrameMkLst>
            <pc:docMk/>
            <pc:sldMk cId="1371887270" sldId="304"/>
            <ac:graphicFrameMk id="9" creationId="{97DF36DB-F047-E9C0-2D18-C0F051E8D0A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E0B72-86D9-4CE2-A4A6-0CF1BAFDF54B}" type="doc">
      <dgm:prSet loTypeId="urn:microsoft.com/office/officeart/2005/8/layout/hierarchy2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DC0FF-2A1C-4268-A032-3A17847D3D47}">
      <dgm:prSet phldrT="[Text]"/>
      <dgm:spPr/>
      <dgm:t>
        <a:bodyPr/>
        <a:lstStyle/>
        <a:p>
          <a:r>
            <a:rPr lang="en-IN" dirty="0"/>
            <a:t>Data</a:t>
          </a:r>
        </a:p>
      </dgm:t>
    </dgm:pt>
    <dgm:pt modelId="{FE6C65FA-92A0-41F3-A764-3320F8C2D69F}" type="parTrans" cxnId="{763AB869-012E-466D-B9F0-0C09BD0067AD}">
      <dgm:prSet/>
      <dgm:spPr/>
      <dgm:t>
        <a:bodyPr/>
        <a:lstStyle/>
        <a:p>
          <a:endParaRPr lang="en-IN"/>
        </a:p>
      </dgm:t>
    </dgm:pt>
    <dgm:pt modelId="{667B2136-FF5B-4214-B1A6-6F60780763E7}" type="sibTrans" cxnId="{763AB869-012E-466D-B9F0-0C09BD0067AD}">
      <dgm:prSet/>
      <dgm:spPr/>
      <dgm:t>
        <a:bodyPr/>
        <a:lstStyle/>
        <a:p>
          <a:endParaRPr lang="en-IN"/>
        </a:p>
      </dgm:t>
    </dgm:pt>
    <dgm:pt modelId="{D5AEADF0-6B7F-4FF7-9931-F671828BADA3}">
      <dgm:prSet phldrT="[Text]"/>
      <dgm:spPr/>
      <dgm:t>
        <a:bodyPr/>
        <a:lstStyle/>
        <a:p>
          <a:r>
            <a:rPr lang="en-IN" dirty="0"/>
            <a:t>Geographic Variables</a:t>
          </a:r>
        </a:p>
      </dgm:t>
    </dgm:pt>
    <dgm:pt modelId="{63FB187F-6B0C-40A8-9487-69289504D52B}" type="parTrans" cxnId="{8BDB213F-606C-4A5C-9EDA-846DA4746938}">
      <dgm:prSet/>
      <dgm:spPr/>
      <dgm:t>
        <a:bodyPr/>
        <a:lstStyle/>
        <a:p>
          <a:endParaRPr lang="en-IN"/>
        </a:p>
      </dgm:t>
    </dgm:pt>
    <dgm:pt modelId="{DFC5B164-4793-46BA-A442-2ED528AB9DEB}" type="sibTrans" cxnId="{8BDB213F-606C-4A5C-9EDA-846DA4746938}">
      <dgm:prSet/>
      <dgm:spPr/>
      <dgm:t>
        <a:bodyPr/>
        <a:lstStyle/>
        <a:p>
          <a:endParaRPr lang="en-IN"/>
        </a:p>
      </dgm:t>
    </dgm:pt>
    <dgm:pt modelId="{EF7AA78D-414D-442A-A961-0C893F28F9D1}">
      <dgm:prSet phldrT="[Text]"/>
      <dgm:spPr/>
      <dgm:t>
        <a:bodyPr/>
        <a:lstStyle/>
        <a:p>
          <a:r>
            <a:rPr lang="en-IN" dirty="0"/>
            <a:t>District, Latitude and Longitude</a:t>
          </a:r>
        </a:p>
      </dgm:t>
    </dgm:pt>
    <dgm:pt modelId="{2FF5A1C9-D126-4F3E-80E9-9BA53B12AC55}" type="parTrans" cxnId="{B0B03E31-5F7F-49A2-8B93-0D4C3D382411}">
      <dgm:prSet/>
      <dgm:spPr/>
      <dgm:t>
        <a:bodyPr/>
        <a:lstStyle/>
        <a:p>
          <a:endParaRPr lang="en-IN"/>
        </a:p>
      </dgm:t>
    </dgm:pt>
    <dgm:pt modelId="{660BC699-68B4-4B59-9CE7-1E6D9A8B5058}" type="sibTrans" cxnId="{B0B03E31-5F7F-49A2-8B93-0D4C3D382411}">
      <dgm:prSet/>
      <dgm:spPr/>
      <dgm:t>
        <a:bodyPr/>
        <a:lstStyle/>
        <a:p>
          <a:endParaRPr lang="en-IN"/>
        </a:p>
      </dgm:t>
    </dgm:pt>
    <dgm:pt modelId="{0A89B99E-50DB-49F1-B023-39AD0DD698B9}">
      <dgm:prSet phldrT="[Text]"/>
      <dgm:spPr/>
      <dgm:t>
        <a:bodyPr/>
        <a:lstStyle/>
        <a:p>
          <a:r>
            <a:rPr lang="en-IN" dirty="0"/>
            <a:t>Water Parameters</a:t>
          </a:r>
        </a:p>
      </dgm:t>
    </dgm:pt>
    <dgm:pt modelId="{69C123E2-B1C5-4940-9C59-0CD69222D4B1}" type="parTrans" cxnId="{BFDE4806-216F-4A1D-B30F-74B3FB83F227}">
      <dgm:prSet/>
      <dgm:spPr/>
      <dgm:t>
        <a:bodyPr/>
        <a:lstStyle/>
        <a:p>
          <a:endParaRPr lang="en-IN"/>
        </a:p>
      </dgm:t>
    </dgm:pt>
    <dgm:pt modelId="{CF3520E3-F07C-4F27-BD77-C706CD49DD29}" type="sibTrans" cxnId="{BFDE4806-216F-4A1D-B30F-74B3FB83F227}">
      <dgm:prSet/>
      <dgm:spPr/>
      <dgm:t>
        <a:bodyPr/>
        <a:lstStyle/>
        <a:p>
          <a:endParaRPr lang="en-IN"/>
        </a:p>
      </dgm:t>
    </dgm:pt>
    <dgm:pt modelId="{49A3F037-E53B-4F99-A130-85724E267195}">
      <dgm:prSet phldrT="[Text]"/>
      <dgm:spPr/>
      <dgm:t>
        <a:bodyPr/>
        <a:lstStyle/>
        <a:p>
          <a:r>
            <a:rPr lang="en-IN" dirty="0"/>
            <a:t>pH, EC, CO3, HCO3, Cl, SO4, NO3, TH, Ca, Mg, Na, K, F and TDS.</a:t>
          </a:r>
        </a:p>
      </dgm:t>
    </dgm:pt>
    <dgm:pt modelId="{B8196875-1E4E-4D3D-935B-4D72F9504B01}" type="parTrans" cxnId="{6F85AE7A-6F1A-44CA-8095-306A9D8C630F}">
      <dgm:prSet/>
      <dgm:spPr/>
      <dgm:t>
        <a:bodyPr/>
        <a:lstStyle/>
        <a:p>
          <a:endParaRPr lang="en-IN"/>
        </a:p>
      </dgm:t>
    </dgm:pt>
    <dgm:pt modelId="{4B981A41-E614-4667-9AEE-8868BE71FF37}" type="sibTrans" cxnId="{6F85AE7A-6F1A-44CA-8095-306A9D8C630F}">
      <dgm:prSet/>
      <dgm:spPr/>
      <dgm:t>
        <a:bodyPr/>
        <a:lstStyle/>
        <a:p>
          <a:endParaRPr lang="en-IN"/>
        </a:p>
      </dgm:t>
    </dgm:pt>
    <dgm:pt modelId="{79021101-432E-47DE-952C-71C52DF18CB2}" type="pres">
      <dgm:prSet presAssocID="{00CE0B72-86D9-4CE2-A4A6-0CF1BAFDF54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77A2F74-C962-407B-95AD-76DB16731148}" type="pres">
      <dgm:prSet presAssocID="{DFBDC0FF-2A1C-4268-A032-3A17847D3D47}" presName="root1" presStyleCnt="0"/>
      <dgm:spPr/>
    </dgm:pt>
    <dgm:pt modelId="{0F6A86C8-9E22-45E2-ACD6-39E8F9485B9B}" type="pres">
      <dgm:prSet presAssocID="{DFBDC0FF-2A1C-4268-A032-3A17847D3D47}" presName="LevelOneTextNode" presStyleLbl="node0" presStyleIdx="0" presStyleCnt="1" custScaleX="103828" custScaleY="90168">
        <dgm:presLayoutVars>
          <dgm:chPref val="3"/>
        </dgm:presLayoutVars>
      </dgm:prSet>
      <dgm:spPr/>
    </dgm:pt>
    <dgm:pt modelId="{D8C6B6EA-B852-4E74-AD19-047065F2B137}" type="pres">
      <dgm:prSet presAssocID="{DFBDC0FF-2A1C-4268-A032-3A17847D3D47}" presName="level2hierChild" presStyleCnt="0"/>
      <dgm:spPr/>
    </dgm:pt>
    <dgm:pt modelId="{B805C2C5-E259-4B18-B939-CEEAEC522B60}" type="pres">
      <dgm:prSet presAssocID="{63FB187F-6B0C-40A8-9487-69289504D52B}" presName="conn2-1" presStyleLbl="parChTrans1D2" presStyleIdx="0" presStyleCnt="2"/>
      <dgm:spPr/>
    </dgm:pt>
    <dgm:pt modelId="{0792D2A6-4B08-4B83-8C55-21799933785F}" type="pres">
      <dgm:prSet presAssocID="{63FB187F-6B0C-40A8-9487-69289504D52B}" presName="connTx" presStyleLbl="parChTrans1D2" presStyleIdx="0" presStyleCnt="2"/>
      <dgm:spPr/>
    </dgm:pt>
    <dgm:pt modelId="{196FFF4C-0623-4A5E-8759-526B6D32DA53}" type="pres">
      <dgm:prSet presAssocID="{D5AEADF0-6B7F-4FF7-9931-F671828BADA3}" presName="root2" presStyleCnt="0"/>
      <dgm:spPr/>
    </dgm:pt>
    <dgm:pt modelId="{F346C92C-7C00-4F5F-800A-6107581D2B7C}" type="pres">
      <dgm:prSet presAssocID="{D5AEADF0-6B7F-4FF7-9931-F671828BADA3}" presName="LevelTwoTextNode" presStyleLbl="node2" presStyleIdx="0" presStyleCnt="2">
        <dgm:presLayoutVars>
          <dgm:chPref val="3"/>
        </dgm:presLayoutVars>
      </dgm:prSet>
      <dgm:spPr/>
    </dgm:pt>
    <dgm:pt modelId="{4D84BEBC-73DA-40A6-A526-586B6F8B0891}" type="pres">
      <dgm:prSet presAssocID="{D5AEADF0-6B7F-4FF7-9931-F671828BADA3}" presName="level3hierChild" presStyleCnt="0"/>
      <dgm:spPr/>
    </dgm:pt>
    <dgm:pt modelId="{EF53FA9B-0244-4141-A554-061D6C5D8F89}" type="pres">
      <dgm:prSet presAssocID="{2FF5A1C9-D126-4F3E-80E9-9BA53B12AC55}" presName="conn2-1" presStyleLbl="parChTrans1D3" presStyleIdx="0" presStyleCnt="2"/>
      <dgm:spPr/>
    </dgm:pt>
    <dgm:pt modelId="{19467B85-972C-406C-A746-7AC8C2A7D909}" type="pres">
      <dgm:prSet presAssocID="{2FF5A1C9-D126-4F3E-80E9-9BA53B12AC55}" presName="connTx" presStyleLbl="parChTrans1D3" presStyleIdx="0" presStyleCnt="2"/>
      <dgm:spPr/>
    </dgm:pt>
    <dgm:pt modelId="{408480D0-4B06-448C-8A93-B91F1E583EB2}" type="pres">
      <dgm:prSet presAssocID="{EF7AA78D-414D-442A-A961-0C893F28F9D1}" presName="root2" presStyleCnt="0"/>
      <dgm:spPr/>
    </dgm:pt>
    <dgm:pt modelId="{B4618F52-3374-44CF-A53B-F090B2A1334C}" type="pres">
      <dgm:prSet presAssocID="{EF7AA78D-414D-442A-A961-0C893F28F9D1}" presName="LevelTwoTextNode" presStyleLbl="node3" presStyleIdx="0" presStyleCnt="2">
        <dgm:presLayoutVars>
          <dgm:chPref val="3"/>
        </dgm:presLayoutVars>
      </dgm:prSet>
      <dgm:spPr/>
    </dgm:pt>
    <dgm:pt modelId="{504B5DC5-AC55-4A0A-A8AA-9849E92C77E3}" type="pres">
      <dgm:prSet presAssocID="{EF7AA78D-414D-442A-A961-0C893F28F9D1}" presName="level3hierChild" presStyleCnt="0"/>
      <dgm:spPr/>
    </dgm:pt>
    <dgm:pt modelId="{649B5EB5-D438-4628-BCC2-010FA9EF3886}" type="pres">
      <dgm:prSet presAssocID="{69C123E2-B1C5-4940-9C59-0CD69222D4B1}" presName="conn2-1" presStyleLbl="parChTrans1D2" presStyleIdx="1" presStyleCnt="2"/>
      <dgm:spPr/>
    </dgm:pt>
    <dgm:pt modelId="{2F0DE7D0-D609-4893-9596-EDA7B9188439}" type="pres">
      <dgm:prSet presAssocID="{69C123E2-B1C5-4940-9C59-0CD69222D4B1}" presName="connTx" presStyleLbl="parChTrans1D2" presStyleIdx="1" presStyleCnt="2"/>
      <dgm:spPr/>
    </dgm:pt>
    <dgm:pt modelId="{D9313622-16A1-4B2A-A393-2AFC608334FA}" type="pres">
      <dgm:prSet presAssocID="{0A89B99E-50DB-49F1-B023-39AD0DD698B9}" presName="root2" presStyleCnt="0"/>
      <dgm:spPr/>
    </dgm:pt>
    <dgm:pt modelId="{2DF144ED-33B0-42CB-AE2D-417031AE615C}" type="pres">
      <dgm:prSet presAssocID="{0A89B99E-50DB-49F1-B023-39AD0DD698B9}" presName="LevelTwoTextNode" presStyleLbl="node2" presStyleIdx="1" presStyleCnt="2">
        <dgm:presLayoutVars>
          <dgm:chPref val="3"/>
        </dgm:presLayoutVars>
      </dgm:prSet>
      <dgm:spPr/>
    </dgm:pt>
    <dgm:pt modelId="{7F9283D3-8731-463F-958A-282C0842DBF4}" type="pres">
      <dgm:prSet presAssocID="{0A89B99E-50DB-49F1-B023-39AD0DD698B9}" presName="level3hierChild" presStyleCnt="0"/>
      <dgm:spPr/>
    </dgm:pt>
    <dgm:pt modelId="{7FC70697-2D2D-42D9-A06A-AD44E76AEACC}" type="pres">
      <dgm:prSet presAssocID="{B8196875-1E4E-4D3D-935B-4D72F9504B01}" presName="conn2-1" presStyleLbl="parChTrans1D3" presStyleIdx="1" presStyleCnt="2"/>
      <dgm:spPr/>
    </dgm:pt>
    <dgm:pt modelId="{84FD502C-26E4-41B2-94AA-DC12279664EB}" type="pres">
      <dgm:prSet presAssocID="{B8196875-1E4E-4D3D-935B-4D72F9504B01}" presName="connTx" presStyleLbl="parChTrans1D3" presStyleIdx="1" presStyleCnt="2"/>
      <dgm:spPr/>
    </dgm:pt>
    <dgm:pt modelId="{ACE14049-8B41-4BC9-9D94-E6AFC8EDE501}" type="pres">
      <dgm:prSet presAssocID="{49A3F037-E53B-4F99-A130-85724E267195}" presName="root2" presStyleCnt="0"/>
      <dgm:spPr/>
    </dgm:pt>
    <dgm:pt modelId="{89AEC375-AC44-4480-BE84-1E245E15B61B}" type="pres">
      <dgm:prSet presAssocID="{49A3F037-E53B-4F99-A130-85724E267195}" presName="LevelTwoTextNode" presStyleLbl="node3" presStyleIdx="1" presStyleCnt="2">
        <dgm:presLayoutVars>
          <dgm:chPref val="3"/>
        </dgm:presLayoutVars>
      </dgm:prSet>
      <dgm:spPr/>
    </dgm:pt>
    <dgm:pt modelId="{344E1E37-2A84-4537-9429-DE8F3AD40FC1}" type="pres">
      <dgm:prSet presAssocID="{49A3F037-E53B-4F99-A130-85724E267195}" presName="level3hierChild" presStyleCnt="0"/>
      <dgm:spPr/>
    </dgm:pt>
  </dgm:ptLst>
  <dgm:cxnLst>
    <dgm:cxn modelId="{BFDE4806-216F-4A1D-B30F-74B3FB83F227}" srcId="{DFBDC0FF-2A1C-4268-A032-3A17847D3D47}" destId="{0A89B99E-50DB-49F1-B023-39AD0DD698B9}" srcOrd="1" destOrd="0" parTransId="{69C123E2-B1C5-4940-9C59-0CD69222D4B1}" sibTransId="{CF3520E3-F07C-4F27-BD77-C706CD49DD29}"/>
    <dgm:cxn modelId="{53A5C90A-19E1-466B-BA2A-F98387FCB170}" type="presOf" srcId="{DFBDC0FF-2A1C-4268-A032-3A17847D3D47}" destId="{0F6A86C8-9E22-45E2-ACD6-39E8F9485B9B}" srcOrd="0" destOrd="0" presId="urn:microsoft.com/office/officeart/2005/8/layout/hierarchy2"/>
    <dgm:cxn modelId="{70B0452A-9A94-4D90-BA63-EC2CCCE95015}" type="presOf" srcId="{69C123E2-B1C5-4940-9C59-0CD69222D4B1}" destId="{649B5EB5-D438-4628-BCC2-010FA9EF3886}" srcOrd="0" destOrd="0" presId="urn:microsoft.com/office/officeart/2005/8/layout/hierarchy2"/>
    <dgm:cxn modelId="{B0B03E31-5F7F-49A2-8B93-0D4C3D382411}" srcId="{D5AEADF0-6B7F-4FF7-9931-F671828BADA3}" destId="{EF7AA78D-414D-442A-A961-0C893F28F9D1}" srcOrd="0" destOrd="0" parTransId="{2FF5A1C9-D126-4F3E-80E9-9BA53B12AC55}" sibTransId="{660BC699-68B4-4B59-9CE7-1E6D9A8B5058}"/>
    <dgm:cxn modelId="{F97FA432-A229-4A71-BAA7-ACD96236BE2F}" type="presOf" srcId="{EF7AA78D-414D-442A-A961-0C893F28F9D1}" destId="{B4618F52-3374-44CF-A53B-F090B2A1334C}" srcOrd="0" destOrd="0" presId="urn:microsoft.com/office/officeart/2005/8/layout/hierarchy2"/>
    <dgm:cxn modelId="{8BDB213F-606C-4A5C-9EDA-846DA4746938}" srcId="{DFBDC0FF-2A1C-4268-A032-3A17847D3D47}" destId="{D5AEADF0-6B7F-4FF7-9931-F671828BADA3}" srcOrd="0" destOrd="0" parTransId="{63FB187F-6B0C-40A8-9487-69289504D52B}" sibTransId="{DFC5B164-4793-46BA-A442-2ED528AB9DEB}"/>
    <dgm:cxn modelId="{EBDBFA60-3408-4348-97E9-5B5EAE58EBEF}" type="presOf" srcId="{69C123E2-B1C5-4940-9C59-0CD69222D4B1}" destId="{2F0DE7D0-D609-4893-9596-EDA7B9188439}" srcOrd="1" destOrd="0" presId="urn:microsoft.com/office/officeart/2005/8/layout/hierarchy2"/>
    <dgm:cxn modelId="{09D5CA65-2D35-48AB-8395-2FD225452F09}" type="presOf" srcId="{B8196875-1E4E-4D3D-935B-4D72F9504B01}" destId="{7FC70697-2D2D-42D9-A06A-AD44E76AEACC}" srcOrd="0" destOrd="0" presId="urn:microsoft.com/office/officeart/2005/8/layout/hierarchy2"/>
    <dgm:cxn modelId="{6DBB7C68-8C39-499E-8CAE-E92D5EE8159C}" type="presOf" srcId="{D5AEADF0-6B7F-4FF7-9931-F671828BADA3}" destId="{F346C92C-7C00-4F5F-800A-6107581D2B7C}" srcOrd="0" destOrd="0" presId="urn:microsoft.com/office/officeart/2005/8/layout/hierarchy2"/>
    <dgm:cxn modelId="{763AB869-012E-466D-B9F0-0C09BD0067AD}" srcId="{00CE0B72-86D9-4CE2-A4A6-0CF1BAFDF54B}" destId="{DFBDC0FF-2A1C-4268-A032-3A17847D3D47}" srcOrd="0" destOrd="0" parTransId="{FE6C65FA-92A0-41F3-A764-3320F8C2D69F}" sibTransId="{667B2136-FF5B-4214-B1A6-6F60780763E7}"/>
    <dgm:cxn modelId="{6F85AE7A-6F1A-44CA-8095-306A9D8C630F}" srcId="{0A89B99E-50DB-49F1-B023-39AD0DD698B9}" destId="{49A3F037-E53B-4F99-A130-85724E267195}" srcOrd="0" destOrd="0" parTransId="{B8196875-1E4E-4D3D-935B-4D72F9504B01}" sibTransId="{4B981A41-E614-4667-9AEE-8868BE71FF37}"/>
    <dgm:cxn modelId="{F8D5CE7E-156D-4D4A-B672-8CD5CE0BDA6D}" type="presOf" srcId="{63FB187F-6B0C-40A8-9487-69289504D52B}" destId="{0792D2A6-4B08-4B83-8C55-21799933785F}" srcOrd="1" destOrd="0" presId="urn:microsoft.com/office/officeart/2005/8/layout/hierarchy2"/>
    <dgm:cxn modelId="{712C428F-3824-4636-B11A-8F4A3581C385}" type="presOf" srcId="{0A89B99E-50DB-49F1-B023-39AD0DD698B9}" destId="{2DF144ED-33B0-42CB-AE2D-417031AE615C}" srcOrd="0" destOrd="0" presId="urn:microsoft.com/office/officeart/2005/8/layout/hierarchy2"/>
    <dgm:cxn modelId="{0E76D396-96FF-486F-A99C-A7633692B5FE}" type="presOf" srcId="{00CE0B72-86D9-4CE2-A4A6-0CF1BAFDF54B}" destId="{79021101-432E-47DE-952C-71C52DF18CB2}" srcOrd="0" destOrd="0" presId="urn:microsoft.com/office/officeart/2005/8/layout/hierarchy2"/>
    <dgm:cxn modelId="{779DA89C-6903-47CA-BA20-9996A06EA541}" type="presOf" srcId="{2FF5A1C9-D126-4F3E-80E9-9BA53B12AC55}" destId="{EF53FA9B-0244-4141-A554-061D6C5D8F89}" srcOrd="0" destOrd="0" presId="urn:microsoft.com/office/officeart/2005/8/layout/hierarchy2"/>
    <dgm:cxn modelId="{A820D8B1-6691-4514-A5D1-63B139A0EC9A}" type="presOf" srcId="{2FF5A1C9-D126-4F3E-80E9-9BA53B12AC55}" destId="{19467B85-972C-406C-A746-7AC8C2A7D909}" srcOrd="1" destOrd="0" presId="urn:microsoft.com/office/officeart/2005/8/layout/hierarchy2"/>
    <dgm:cxn modelId="{455DB6CE-CF33-4928-A0A5-16B83908FAF7}" type="presOf" srcId="{B8196875-1E4E-4D3D-935B-4D72F9504B01}" destId="{84FD502C-26E4-41B2-94AA-DC12279664EB}" srcOrd="1" destOrd="0" presId="urn:microsoft.com/office/officeart/2005/8/layout/hierarchy2"/>
    <dgm:cxn modelId="{79C3D9F5-E71F-461F-8312-6108991E1D25}" type="presOf" srcId="{63FB187F-6B0C-40A8-9487-69289504D52B}" destId="{B805C2C5-E259-4B18-B939-CEEAEC522B60}" srcOrd="0" destOrd="0" presId="urn:microsoft.com/office/officeart/2005/8/layout/hierarchy2"/>
    <dgm:cxn modelId="{9966DEFA-D339-4F6B-8923-D5CE596B824F}" type="presOf" srcId="{49A3F037-E53B-4F99-A130-85724E267195}" destId="{89AEC375-AC44-4480-BE84-1E245E15B61B}" srcOrd="0" destOrd="0" presId="urn:microsoft.com/office/officeart/2005/8/layout/hierarchy2"/>
    <dgm:cxn modelId="{F9295147-3FF9-44D3-8753-223E730FCDEF}" type="presParOf" srcId="{79021101-432E-47DE-952C-71C52DF18CB2}" destId="{577A2F74-C962-407B-95AD-76DB16731148}" srcOrd="0" destOrd="0" presId="urn:microsoft.com/office/officeart/2005/8/layout/hierarchy2"/>
    <dgm:cxn modelId="{7CF52BA3-6D05-4269-8245-F8F83DC8C287}" type="presParOf" srcId="{577A2F74-C962-407B-95AD-76DB16731148}" destId="{0F6A86C8-9E22-45E2-ACD6-39E8F9485B9B}" srcOrd="0" destOrd="0" presId="urn:microsoft.com/office/officeart/2005/8/layout/hierarchy2"/>
    <dgm:cxn modelId="{9CBDBB8B-10E6-4B49-9E72-946E09F5B79A}" type="presParOf" srcId="{577A2F74-C962-407B-95AD-76DB16731148}" destId="{D8C6B6EA-B852-4E74-AD19-047065F2B137}" srcOrd="1" destOrd="0" presId="urn:microsoft.com/office/officeart/2005/8/layout/hierarchy2"/>
    <dgm:cxn modelId="{2A127DF9-3E32-415F-AE4C-4FBDA3761B23}" type="presParOf" srcId="{D8C6B6EA-B852-4E74-AD19-047065F2B137}" destId="{B805C2C5-E259-4B18-B939-CEEAEC522B60}" srcOrd="0" destOrd="0" presId="urn:microsoft.com/office/officeart/2005/8/layout/hierarchy2"/>
    <dgm:cxn modelId="{51F87C67-908B-45F7-986E-93AF5DABBE86}" type="presParOf" srcId="{B805C2C5-E259-4B18-B939-CEEAEC522B60}" destId="{0792D2A6-4B08-4B83-8C55-21799933785F}" srcOrd="0" destOrd="0" presId="urn:microsoft.com/office/officeart/2005/8/layout/hierarchy2"/>
    <dgm:cxn modelId="{DBF60C44-E948-4901-A9D1-EDB31820F8E3}" type="presParOf" srcId="{D8C6B6EA-B852-4E74-AD19-047065F2B137}" destId="{196FFF4C-0623-4A5E-8759-526B6D32DA53}" srcOrd="1" destOrd="0" presId="urn:microsoft.com/office/officeart/2005/8/layout/hierarchy2"/>
    <dgm:cxn modelId="{EDDD6AEF-7A8F-4DDD-B4EF-EE1BE9914E65}" type="presParOf" srcId="{196FFF4C-0623-4A5E-8759-526B6D32DA53}" destId="{F346C92C-7C00-4F5F-800A-6107581D2B7C}" srcOrd="0" destOrd="0" presId="urn:microsoft.com/office/officeart/2005/8/layout/hierarchy2"/>
    <dgm:cxn modelId="{FBF6F2C6-7319-42D8-833A-01BF30E854B1}" type="presParOf" srcId="{196FFF4C-0623-4A5E-8759-526B6D32DA53}" destId="{4D84BEBC-73DA-40A6-A526-586B6F8B0891}" srcOrd="1" destOrd="0" presId="urn:microsoft.com/office/officeart/2005/8/layout/hierarchy2"/>
    <dgm:cxn modelId="{3D524A66-BD0C-4022-97AA-0145C64E334F}" type="presParOf" srcId="{4D84BEBC-73DA-40A6-A526-586B6F8B0891}" destId="{EF53FA9B-0244-4141-A554-061D6C5D8F89}" srcOrd="0" destOrd="0" presId="urn:microsoft.com/office/officeart/2005/8/layout/hierarchy2"/>
    <dgm:cxn modelId="{057AE7A6-C8F5-438D-A352-EB5C2EC69427}" type="presParOf" srcId="{EF53FA9B-0244-4141-A554-061D6C5D8F89}" destId="{19467B85-972C-406C-A746-7AC8C2A7D909}" srcOrd="0" destOrd="0" presId="urn:microsoft.com/office/officeart/2005/8/layout/hierarchy2"/>
    <dgm:cxn modelId="{C667A4C5-B7A4-49F5-AE63-5DC52775C3CA}" type="presParOf" srcId="{4D84BEBC-73DA-40A6-A526-586B6F8B0891}" destId="{408480D0-4B06-448C-8A93-B91F1E583EB2}" srcOrd="1" destOrd="0" presId="urn:microsoft.com/office/officeart/2005/8/layout/hierarchy2"/>
    <dgm:cxn modelId="{F5C7823D-8F63-4315-ABC4-306BD55F962A}" type="presParOf" srcId="{408480D0-4B06-448C-8A93-B91F1E583EB2}" destId="{B4618F52-3374-44CF-A53B-F090B2A1334C}" srcOrd="0" destOrd="0" presId="urn:microsoft.com/office/officeart/2005/8/layout/hierarchy2"/>
    <dgm:cxn modelId="{DD39B3B1-BB4C-4F0B-A4F7-4E3CB2CD5224}" type="presParOf" srcId="{408480D0-4B06-448C-8A93-B91F1E583EB2}" destId="{504B5DC5-AC55-4A0A-A8AA-9849E92C77E3}" srcOrd="1" destOrd="0" presId="urn:microsoft.com/office/officeart/2005/8/layout/hierarchy2"/>
    <dgm:cxn modelId="{08DCC236-5EB6-4BFD-971B-3D8F58DC6F29}" type="presParOf" srcId="{D8C6B6EA-B852-4E74-AD19-047065F2B137}" destId="{649B5EB5-D438-4628-BCC2-010FA9EF3886}" srcOrd="2" destOrd="0" presId="urn:microsoft.com/office/officeart/2005/8/layout/hierarchy2"/>
    <dgm:cxn modelId="{4AAD4616-960C-4B5B-B7B4-D5CCD275C2E9}" type="presParOf" srcId="{649B5EB5-D438-4628-BCC2-010FA9EF3886}" destId="{2F0DE7D0-D609-4893-9596-EDA7B9188439}" srcOrd="0" destOrd="0" presId="urn:microsoft.com/office/officeart/2005/8/layout/hierarchy2"/>
    <dgm:cxn modelId="{62F3F7DB-AD6F-4C1A-AFA0-D8DB99BA8648}" type="presParOf" srcId="{D8C6B6EA-B852-4E74-AD19-047065F2B137}" destId="{D9313622-16A1-4B2A-A393-2AFC608334FA}" srcOrd="3" destOrd="0" presId="urn:microsoft.com/office/officeart/2005/8/layout/hierarchy2"/>
    <dgm:cxn modelId="{F85B6F52-FDB6-44F6-818E-E92D4EED971E}" type="presParOf" srcId="{D9313622-16A1-4B2A-A393-2AFC608334FA}" destId="{2DF144ED-33B0-42CB-AE2D-417031AE615C}" srcOrd="0" destOrd="0" presId="urn:microsoft.com/office/officeart/2005/8/layout/hierarchy2"/>
    <dgm:cxn modelId="{E86C0403-B1E2-420B-A763-22E9AED390AB}" type="presParOf" srcId="{D9313622-16A1-4B2A-A393-2AFC608334FA}" destId="{7F9283D3-8731-463F-958A-282C0842DBF4}" srcOrd="1" destOrd="0" presId="urn:microsoft.com/office/officeart/2005/8/layout/hierarchy2"/>
    <dgm:cxn modelId="{E53DA6EE-E004-420C-8A37-EC0959D7A7DD}" type="presParOf" srcId="{7F9283D3-8731-463F-958A-282C0842DBF4}" destId="{7FC70697-2D2D-42D9-A06A-AD44E76AEACC}" srcOrd="0" destOrd="0" presId="urn:microsoft.com/office/officeart/2005/8/layout/hierarchy2"/>
    <dgm:cxn modelId="{1AF62AA3-8D4E-4279-9DA2-655DD04FB1F5}" type="presParOf" srcId="{7FC70697-2D2D-42D9-A06A-AD44E76AEACC}" destId="{84FD502C-26E4-41B2-94AA-DC12279664EB}" srcOrd="0" destOrd="0" presId="urn:microsoft.com/office/officeart/2005/8/layout/hierarchy2"/>
    <dgm:cxn modelId="{5CE5D215-C84D-4E6B-B254-53225D971F1A}" type="presParOf" srcId="{7F9283D3-8731-463F-958A-282C0842DBF4}" destId="{ACE14049-8B41-4BC9-9D94-E6AFC8EDE501}" srcOrd="1" destOrd="0" presId="urn:microsoft.com/office/officeart/2005/8/layout/hierarchy2"/>
    <dgm:cxn modelId="{D6C62602-5723-4F6B-83AD-170A51AA732D}" type="presParOf" srcId="{ACE14049-8B41-4BC9-9D94-E6AFC8EDE501}" destId="{89AEC375-AC44-4480-BE84-1E245E15B61B}" srcOrd="0" destOrd="0" presId="urn:microsoft.com/office/officeart/2005/8/layout/hierarchy2"/>
    <dgm:cxn modelId="{1DCAD19E-7F18-4DAF-A7C2-F2E556A9D23A}" type="presParOf" srcId="{ACE14049-8B41-4BC9-9D94-E6AFC8EDE501}" destId="{344E1E37-2A84-4537-9429-DE8F3AD40F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A86C8-9E22-45E2-ACD6-39E8F9485B9B}">
      <dsp:nvSpPr>
        <dsp:cNvPr id="0" name=""/>
        <dsp:cNvSpPr/>
      </dsp:nvSpPr>
      <dsp:spPr>
        <a:xfrm>
          <a:off x="3193" y="2952520"/>
          <a:ext cx="3203190" cy="13908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Data</a:t>
          </a:r>
        </a:p>
      </dsp:txBody>
      <dsp:txXfrm>
        <a:off x="43931" y="2993258"/>
        <a:ext cx="3121714" cy="1309407"/>
      </dsp:txXfrm>
    </dsp:sp>
    <dsp:sp modelId="{B805C2C5-E259-4B18-B939-CEEAEC522B60}">
      <dsp:nvSpPr>
        <dsp:cNvPr id="0" name=""/>
        <dsp:cNvSpPr/>
      </dsp:nvSpPr>
      <dsp:spPr>
        <a:xfrm rot="19457599">
          <a:off x="3063541" y="3185451"/>
          <a:ext cx="1519721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1519721" y="190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85409" y="3166486"/>
        <a:ext cx="75986" cy="75986"/>
      </dsp:txXfrm>
    </dsp:sp>
    <dsp:sp modelId="{F346C92C-7C00-4F5F-800A-6107581D2B7C}">
      <dsp:nvSpPr>
        <dsp:cNvPr id="0" name=""/>
        <dsp:cNvSpPr/>
      </dsp:nvSpPr>
      <dsp:spPr>
        <a:xfrm>
          <a:off x="4440420" y="1989724"/>
          <a:ext cx="3085092" cy="15425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Geographic Variables</a:t>
          </a:r>
        </a:p>
      </dsp:txBody>
      <dsp:txXfrm>
        <a:off x="4485600" y="2034904"/>
        <a:ext cx="2994732" cy="1452186"/>
      </dsp:txXfrm>
    </dsp:sp>
    <dsp:sp modelId="{EF53FA9B-0244-4141-A554-061D6C5D8F89}">
      <dsp:nvSpPr>
        <dsp:cNvPr id="0" name=""/>
        <dsp:cNvSpPr/>
      </dsp:nvSpPr>
      <dsp:spPr>
        <a:xfrm>
          <a:off x="7525513" y="2741969"/>
          <a:ext cx="1234037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1234037" y="19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11681" y="2730146"/>
        <a:ext cx="61701" cy="61701"/>
      </dsp:txXfrm>
    </dsp:sp>
    <dsp:sp modelId="{B4618F52-3374-44CF-A53B-F090B2A1334C}">
      <dsp:nvSpPr>
        <dsp:cNvPr id="0" name=""/>
        <dsp:cNvSpPr/>
      </dsp:nvSpPr>
      <dsp:spPr>
        <a:xfrm>
          <a:off x="8759550" y="1989724"/>
          <a:ext cx="3085092" cy="15425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District, Latitude and Longitude</a:t>
          </a:r>
        </a:p>
      </dsp:txBody>
      <dsp:txXfrm>
        <a:off x="8804730" y="2034904"/>
        <a:ext cx="2994732" cy="1452186"/>
      </dsp:txXfrm>
    </dsp:sp>
    <dsp:sp modelId="{649B5EB5-D438-4628-BCC2-010FA9EF3886}">
      <dsp:nvSpPr>
        <dsp:cNvPr id="0" name=""/>
        <dsp:cNvSpPr/>
      </dsp:nvSpPr>
      <dsp:spPr>
        <a:xfrm rot="2142401">
          <a:off x="3063541" y="4072415"/>
          <a:ext cx="1519721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1519721" y="190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85409" y="4053451"/>
        <a:ext cx="75986" cy="75986"/>
      </dsp:txXfrm>
    </dsp:sp>
    <dsp:sp modelId="{2DF144ED-33B0-42CB-AE2D-417031AE615C}">
      <dsp:nvSpPr>
        <dsp:cNvPr id="0" name=""/>
        <dsp:cNvSpPr/>
      </dsp:nvSpPr>
      <dsp:spPr>
        <a:xfrm>
          <a:off x="4440420" y="3763652"/>
          <a:ext cx="3085092" cy="15425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Water Parameters</a:t>
          </a:r>
        </a:p>
      </dsp:txBody>
      <dsp:txXfrm>
        <a:off x="4485600" y="3808832"/>
        <a:ext cx="2994732" cy="1452186"/>
      </dsp:txXfrm>
    </dsp:sp>
    <dsp:sp modelId="{7FC70697-2D2D-42D9-A06A-AD44E76AEACC}">
      <dsp:nvSpPr>
        <dsp:cNvPr id="0" name=""/>
        <dsp:cNvSpPr/>
      </dsp:nvSpPr>
      <dsp:spPr>
        <a:xfrm>
          <a:off x="7525513" y="4515897"/>
          <a:ext cx="1234037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1234037" y="190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111681" y="4504075"/>
        <a:ext cx="61701" cy="61701"/>
      </dsp:txXfrm>
    </dsp:sp>
    <dsp:sp modelId="{89AEC375-AC44-4480-BE84-1E245E15B61B}">
      <dsp:nvSpPr>
        <dsp:cNvPr id="0" name=""/>
        <dsp:cNvSpPr/>
      </dsp:nvSpPr>
      <dsp:spPr>
        <a:xfrm>
          <a:off x="8759550" y="3763652"/>
          <a:ext cx="3085092" cy="15425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pH, EC, CO3, HCO3, Cl, SO4, NO3, TH, Ca, Mg, Na, K, F and TDS.</a:t>
          </a:r>
        </a:p>
      </dsp:txBody>
      <dsp:txXfrm>
        <a:off x="8804730" y="3808832"/>
        <a:ext cx="2994732" cy="145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DD592-FCCD-4363-82F7-441CAF23A989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3CD7A-90A3-41DB-B828-1874839CFC0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3CD7A-90A3-41DB-B828-1874839CFC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7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sv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403180">
            <a:off x="16206792" y="2909649"/>
            <a:ext cx="1565564" cy="1734747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990600" y="1233749"/>
            <a:ext cx="16840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ulled Wine Season" charset="0"/>
              </a:rPr>
              <a:t>Analysis of Ground Water Quality Dynamics in Tamil Nadu Using Machine Learning and Spatial Associations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344226"/>
            <a:ext cx="5448300" cy="676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393179"/>
            <a:ext cx="9220200" cy="659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4893436" y="7306213"/>
            <a:ext cx="1962215" cy="1335489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17B34-FD63-6955-534D-4B0FA7C74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315" y="1790700"/>
            <a:ext cx="8381998" cy="3904016"/>
          </a:xfrm>
          <a:prstGeom prst="rect">
            <a:avLst/>
          </a:prstGeom>
          <a:ln w="228600" cap="sq" cmpd="thickThin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D45C6-1E56-33F8-221E-F4D7DDB4EE81}"/>
              </a:ext>
            </a:extLst>
          </p:cNvPr>
          <p:cNvSpPr txBox="1"/>
          <p:nvPr/>
        </p:nvSpPr>
        <p:spPr>
          <a:xfrm>
            <a:off x="838200" y="1790700"/>
            <a:ext cx="67818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Employed rule – based classification to create the target variable water quality for the year 2019.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Created rules using conditional statements using the BIS limits.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Three categories are desirable, permissible and non – potable.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11FAB3-D81F-4234-6D19-7EF5A3410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79497"/>
              </p:ext>
            </p:extLst>
          </p:nvPr>
        </p:nvGraphicFramePr>
        <p:xfrm>
          <a:off x="5486400" y="6456716"/>
          <a:ext cx="5904370" cy="350210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161170">
                  <a:extLst>
                    <a:ext uri="{9D8B030D-6E8A-4147-A177-3AD203B41FA5}">
                      <a16:colId xmlns:a16="http://schemas.microsoft.com/office/drawing/2014/main" val="121555325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26781596"/>
                    </a:ext>
                  </a:extLst>
                </a:gridCol>
              </a:tblGrid>
              <a:tr h="1167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Desirable</a:t>
                      </a:r>
                      <a:endParaRPr lang="en-IN" sz="3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114 wells</a:t>
                      </a:r>
                      <a:endParaRPr lang="en-IN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231718"/>
                  </a:ext>
                </a:extLst>
              </a:tr>
              <a:tr h="116736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Permissible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525 wells</a:t>
                      </a:r>
                      <a:endParaRPr lang="en-IN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86374"/>
                  </a:ext>
                </a:extLst>
              </a:tr>
              <a:tr h="116736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Non-potable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564 wells</a:t>
                      </a:r>
                      <a:endParaRPr lang="en-IN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5091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268640" y="1486944"/>
            <a:ext cx="1769302" cy="1300273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-4220982" y="2400014"/>
            <a:ext cx="16383001" cy="12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759CF"/>
                </a:solidFill>
                <a:latin typeface="Mulled Wine Season"/>
              </a:rPr>
              <a:t>       Multinomial Logistic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4363" y="3237291"/>
            <a:ext cx="9247303" cy="611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5"/>
              </a:lnSpc>
              <a:spcBef>
                <a:spcPct val="0"/>
              </a:spcBef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571500" indent="-57150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kern="100" dirty="0">
                <a:effectLst/>
                <a:latin typeface="Mulled Wine Season" charset="0"/>
                <a:ea typeface="Calibri" panose="020F0502020204030204" pitchFamily="34" charset="0"/>
                <a:cs typeface="Mangal" panose="02040503050203030202" pitchFamily="18" charset="0"/>
              </a:rPr>
              <a:t>The multinomial logistic regression model (MLRM) is the extension of Logistic Regression, where the response variable can have three or more possible outcomes. </a:t>
            </a:r>
          </a:p>
          <a:p>
            <a:pPr marL="571500" indent="-57150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kern="100" dirty="0">
                <a:effectLst/>
                <a:latin typeface="Mulled Wine Season" charset="0"/>
                <a:ea typeface="Calibri" panose="020F0502020204030204" pitchFamily="34" charset="0"/>
                <a:cs typeface="Mangal" panose="02040503050203030202" pitchFamily="18" charset="0"/>
              </a:rPr>
              <a:t>Model is built for the year 2019 data, applying train test algorithm.</a:t>
            </a:r>
            <a:endParaRPr lang="en-IN" sz="2400" kern="100" dirty="0">
              <a:latin typeface="Mulled Wine Season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71500" indent="-57150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kern="100" dirty="0">
                <a:effectLst/>
                <a:latin typeface="Mulled Wine Season" charset="0"/>
                <a:ea typeface="Calibri" panose="020F0502020204030204" pitchFamily="34" charset="0"/>
                <a:cs typeface="Mangal" panose="02040503050203030202" pitchFamily="18" charset="0"/>
              </a:rPr>
              <a:t>Accuracy of the model is 79%.</a:t>
            </a: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kern="100" dirty="0">
              <a:effectLst/>
              <a:latin typeface="Mulled Wine Season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5315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Mulled Wine Seaso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793008"/>
            <a:ext cx="4505041" cy="3239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36DC2-BCD3-E248-A24B-94EBC70BE903}"/>
              </a:ext>
            </a:extLst>
          </p:cNvPr>
          <p:cNvSpPr txBox="1"/>
          <p:nvPr/>
        </p:nvSpPr>
        <p:spPr>
          <a:xfrm>
            <a:off x="3970519" y="1497981"/>
            <a:ext cx="1333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Mulled Wine Season"/>
              </a:rPr>
              <a:t>Predicting</a:t>
            </a:r>
            <a:r>
              <a:rPr lang="en-IN" sz="36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 the Target </a:t>
            </a:r>
            <a:r>
              <a:rPr lang="en-IN" sz="3600" b="1" dirty="0">
                <a:solidFill>
                  <a:srgbClr val="0070C0"/>
                </a:solidFill>
                <a:latin typeface="Mulled Wine Season"/>
              </a:rPr>
              <a:t>Variable</a:t>
            </a:r>
            <a:r>
              <a:rPr lang="en-IN" sz="36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 for the </a:t>
            </a:r>
            <a:r>
              <a:rPr lang="en-IN" sz="3600" b="1" dirty="0">
                <a:solidFill>
                  <a:srgbClr val="0070C0"/>
                </a:solidFill>
                <a:latin typeface="Mulled Wine Season"/>
              </a:rPr>
              <a:t>Years</a:t>
            </a:r>
            <a:r>
              <a:rPr lang="en-IN" sz="36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 2020 and 2021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73E486-FD6C-79CF-BEC1-67AD920E4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647221"/>
              </p:ext>
            </p:extLst>
          </p:nvPr>
        </p:nvGraphicFramePr>
        <p:xfrm>
          <a:off x="7620000" y="6650731"/>
          <a:ext cx="8305798" cy="3297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8461">
                  <a:extLst>
                    <a:ext uri="{9D8B030D-6E8A-4147-A177-3AD203B41FA5}">
                      <a16:colId xmlns:a16="http://schemas.microsoft.com/office/drawing/2014/main" val="1889480717"/>
                    </a:ext>
                  </a:extLst>
                </a:gridCol>
                <a:gridCol w="1688461">
                  <a:extLst>
                    <a:ext uri="{9D8B030D-6E8A-4147-A177-3AD203B41FA5}">
                      <a16:colId xmlns:a16="http://schemas.microsoft.com/office/drawing/2014/main" val="1938912718"/>
                    </a:ext>
                  </a:extLst>
                </a:gridCol>
                <a:gridCol w="1688461">
                  <a:extLst>
                    <a:ext uri="{9D8B030D-6E8A-4147-A177-3AD203B41FA5}">
                      <a16:colId xmlns:a16="http://schemas.microsoft.com/office/drawing/2014/main" val="3626156525"/>
                    </a:ext>
                  </a:extLst>
                </a:gridCol>
                <a:gridCol w="1688461">
                  <a:extLst>
                    <a:ext uri="{9D8B030D-6E8A-4147-A177-3AD203B41FA5}">
                      <a16:colId xmlns:a16="http://schemas.microsoft.com/office/drawing/2014/main" val="1630393240"/>
                    </a:ext>
                  </a:extLst>
                </a:gridCol>
                <a:gridCol w="1551954">
                  <a:extLst>
                    <a:ext uri="{9D8B030D-6E8A-4147-A177-3AD203B41FA5}">
                      <a16:colId xmlns:a16="http://schemas.microsoft.com/office/drawing/2014/main" val="9119558"/>
                    </a:ext>
                  </a:extLst>
                </a:gridCol>
              </a:tblGrid>
              <a:tr h="60960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Water Quality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Predicted Values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88759"/>
                  </a:ext>
                </a:extLst>
              </a:tr>
              <a:tr h="762529"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non-potable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8392418"/>
                  </a:ext>
                </a:extLst>
              </a:tr>
              <a:tr h="356178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Original Values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17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15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6829021"/>
                  </a:ext>
                </a:extLst>
              </a:tr>
              <a:tr h="762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4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127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23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6656743"/>
                  </a:ext>
                </a:extLst>
              </a:tr>
              <a:tr h="762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non-potable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8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25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135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59995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2999" y="970510"/>
            <a:ext cx="16383001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3759CF"/>
                </a:solidFill>
                <a:latin typeface="Mulled Wine Season"/>
              </a:rPr>
              <a:t>RandomForest Classifier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357" y="2278560"/>
            <a:ext cx="9144000" cy="7376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 err="1">
                <a:latin typeface="Mulled Wine Season" charset="0"/>
              </a:rPr>
              <a:t>RandomForest</a:t>
            </a:r>
            <a:r>
              <a:rPr lang="en-GB" sz="2400" dirty="0">
                <a:latin typeface="Mulled Wine Season" charset="0"/>
              </a:rPr>
              <a:t> is a supervised machine learning algorithm used in classification and regression problems. </a:t>
            </a: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Mulled Wine Season" charset="0"/>
            </a:endParaRP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Mulled Wine Season" charset="0"/>
              </a:rPr>
              <a:t>It builds decision trees on different samples and takes their majority vote for classification.</a:t>
            </a:r>
          </a:p>
          <a:p>
            <a:pPr>
              <a:lnSpc>
                <a:spcPts val="5315"/>
              </a:lnSpc>
              <a:spcBef>
                <a:spcPct val="0"/>
              </a:spcBef>
            </a:pPr>
            <a:endParaRPr lang="en-GB" sz="2400" dirty="0">
              <a:latin typeface="Mulled Wine Season" charset="0"/>
            </a:endParaRP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kern="100" dirty="0">
                <a:effectLst/>
                <a:latin typeface="Mulled Wine Season" charset="0"/>
                <a:ea typeface="Calibri" panose="020F0502020204030204" pitchFamily="34" charset="0"/>
                <a:cs typeface="Mangal" panose="02040503050203030202" pitchFamily="18" charset="0"/>
              </a:rPr>
              <a:t>Model is built for the year 2019 data, applying train test algorithm.</a:t>
            </a:r>
            <a:endParaRPr lang="en-IN" sz="2400" kern="100" dirty="0">
              <a:latin typeface="Mulled Wine Season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Mulled Wine Season" charset="0"/>
            </a:endParaRPr>
          </a:p>
          <a:p>
            <a:pPr marL="571500" indent="-57150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Mulled Wine Season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FCD3F6-B320-65CE-2660-770DFAC7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93" y="6721512"/>
            <a:ext cx="7332843" cy="3063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0EC7AE-1466-4CF2-95AD-D56BDADC5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56" y="2664989"/>
            <a:ext cx="7332844" cy="32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129840" y="1380763"/>
            <a:ext cx="1621774" cy="1185500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65C51-DD46-F57A-8F93-F41B9890CF16}"/>
              </a:ext>
            </a:extLst>
          </p:cNvPr>
          <p:cNvSpPr txBox="1"/>
          <p:nvPr/>
        </p:nvSpPr>
        <p:spPr>
          <a:xfrm>
            <a:off x="838200" y="1973513"/>
            <a:ext cx="71628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Accuracy of the model is 94%.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Now the model is built for the year 2019 data and predicted the target variable “Water Quality” for the years 2020 and 2021 data.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024BE8-DA71-C452-89D1-71A74466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8565"/>
              </p:ext>
            </p:extLst>
          </p:nvPr>
        </p:nvGraphicFramePr>
        <p:xfrm>
          <a:off x="8686800" y="1562100"/>
          <a:ext cx="7069454" cy="2989136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1437128">
                  <a:extLst>
                    <a:ext uri="{9D8B030D-6E8A-4147-A177-3AD203B41FA5}">
                      <a16:colId xmlns:a16="http://schemas.microsoft.com/office/drawing/2014/main" val="4046131552"/>
                    </a:ext>
                  </a:extLst>
                </a:gridCol>
                <a:gridCol w="1437128">
                  <a:extLst>
                    <a:ext uri="{9D8B030D-6E8A-4147-A177-3AD203B41FA5}">
                      <a16:colId xmlns:a16="http://schemas.microsoft.com/office/drawing/2014/main" val="1124680747"/>
                    </a:ext>
                  </a:extLst>
                </a:gridCol>
                <a:gridCol w="1437128">
                  <a:extLst>
                    <a:ext uri="{9D8B030D-6E8A-4147-A177-3AD203B41FA5}">
                      <a16:colId xmlns:a16="http://schemas.microsoft.com/office/drawing/2014/main" val="2081561626"/>
                    </a:ext>
                  </a:extLst>
                </a:gridCol>
                <a:gridCol w="1437128">
                  <a:extLst>
                    <a:ext uri="{9D8B030D-6E8A-4147-A177-3AD203B41FA5}">
                      <a16:colId xmlns:a16="http://schemas.microsoft.com/office/drawing/2014/main" val="3080446305"/>
                    </a:ext>
                  </a:extLst>
                </a:gridCol>
                <a:gridCol w="1320942">
                  <a:extLst>
                    <a:ext uri="{9D8B030D-6E8A-4147-A177-3AD203B41FA5}">
                      <a16:colId xmlns:a16="http://schemas.microsoft.com/office/drawing/2014/main" val="3428484577"/>
                    </a:ext>
                  </a:extLst>
                </a:gridCol>
              </a:tblGrid>
              <a:tr h="530987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Water Quality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Predicted Values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68082"/>
                  </a:ext>
                </a:extLst>
              </a:tr>
              <a:tr h="530987">
                <a:tc gridSpan="2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desirable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permissible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non-potable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153035"/>
                  </a:ext>
                </a:extLst>
              </a:tr>
              <a:tr h="53098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Original Values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desirable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31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4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2978719"/>
                  </a:ext>
                </a:extLst>
              </a:tr>
              <a:tr h="5309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permissible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145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334778"/>
                  </a:ext>
                </a:extLst>
              </a:tr>
              <a:tr h="5309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non-potable</a:t>
                      </a:r>
                      <a:endParaRPr lang="en-IN" sz="2000" kern="10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2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6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156</a:t>
                      </a:r>
                      <a:endParaRPr lang="en-IN" sz="2000" kern="100" dirty="0">
                        <a:effectLst/>
                        <a:latin typeface="Mulled Wine Season" panose="020B0604020202020204" charset="0"/>
                        <a:ea typeface="Calibri" panose="020F0502020204030204" pitchFamily="34" charset="0"/>
                        <a:cs typeface="Mulled Wine Season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010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59A0B11-B958-1661-835E-46579EA16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5" y="5712168"/>
            <a:ext cx="6842879" cy="4250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6D2131-B2B7-5640-9316-5BA8A338AB17}"/>
              </a:ext>
            </a:extLst>
          </p:cNvPr>
          <p:cNvSpPr txBox="1"/>
          <p:nvPr/>
        </p:nvSpPr>
        <p:spPr>
          <a:xfrm>
            <a:off x="2209800" y="51435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94CE3-5891-D61F-BBD6-BF5EF40A739C}"/>
              </a:ext>
            </a:extLst>
          </p:cNvPr>
          <p:cNvSpPr txBox="1"/>
          <p:nvPr/>
        </p:nvSpPr>
        <p:spPr>
          <a:xfrm>
            <a:off x="11427407" y="5212545"/>
            <a:ext cx="295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D78221-DA77-1638-CAB8-0C70B6126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735765"/>
            <a:ext cx="7069454" cy="434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344093" y="1509792"/>
            <a:ext cx="16383001" cy="120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4400" dirty="0">
                <a:solidFill>
                  <a:srgbClr val="3759CF"/>
                </a:solidFill>
                <a:latin typeface="Mulled Wine Season"/>
              </a:rPr>
              <a:t>Geo Spatial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4000500"/>
            <a:ext cx="9144000" cy="393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</a:rPr>
              <a:t>Geospatial analysis is a method of examining, interpreting, and visualizing data that has a geographic or spatial component.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IN" sz="2400" dirty="0">
              <a:solidFill>
                <a:srgbClr val="0D0D0D"/>
              </a:solidFill>
              <a:effectLst/>
              <a:latin typeface="Mulled Wine Season" charset="0"/>
              <a:ea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D0D0D"/>
                </a:solidFill>
                <a:latin typeface="Mulled Wine Season" charset="0"/>
                <a:ea typeface="Calibri" panose="020F0502020204030204" pitchFamily="34" charset="0"/>
              </a:rPr>
              <a:t>The distribution of each categories of wells across each districts</a:t>
            </a:r>
            <a:r>
              <a:rPr lang="en-IN" sz="24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</a:rPr>
              <a:t> for the year 2019 data is visualised using </a:t>
            </a:r>
            <a:r>
              <a:rPr lang="en-IN" sz="2400" dirty="0" err="1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</a:rPr>
              <a:t>Qgis</a:t>
            </a:r>
            <a:r>
              <a:rPr lang="en-IN" sz="24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</a:rPr>
              <a:t> software.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7580"/>
            <a:ext cx="3035710" cy="234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D40AE-AFF7-8713-6779-C7E7DC5822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3" r="4974"/>
          <a:stretch/>
        </p:blipFill>
        <p:spPr bwMode="auto">
          <a:xfrm>
            <a:off x="10451897" y="2669361"/>
            <a:ext cx="6629400" cy="7318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8B6BB-084C-5334-6B98-7BF95B4AFF10}"/>
              </a:ext>
            </a:extLst>
          </p:cNvPr>
          <p:cNvSpPr txBox="1"/>
          <p:nvPr/>
        </p:nvSpPr>
        <p:spPr>
          <a:xfrm>
            <a:off x="12344400" y="211261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Desirable wells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1118" y="952500"/>
            <a:ext cx="6629400" cy="1147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759CF"/>
                </a:solidFill>
                <a:latin typeface="Mulled Wine Season"/>
              </a:rPr>
              <a:t>Permissible wells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269AA2A-DB58-921A-52EA-E81983F86A20}"/>
              </a:ext>
            </a:extLst>
          </p:cNvPr>
          <p:cNvSpPr txBox="1"/>
          <p:nvPr/>
        </p:nvSpPr>
        <p:spPr>
          <a:xfrm>
            <a:off x="11307941" y="952499"/>
            <a:ext cx="4191001" cy="1147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759CF"/>
                </a:solidFill>
                <a:latin typeface="Mulled Wine Season"/>
              </a:rPr>
              <a:t>Non – Potable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2A007-B790-F41B-C046-1666C8A49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6" r="23441"/>
          <a:stretch/>
        </p:blipFill>
        <p:spPr bwMode="auto">
          <a:xfrm>
            <a:off x="1248196" y="2392190"/>
            <a:ext cx="7315200" cy="7636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DF9A0-C189-5E6F-95CC-54564F11A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r="14161"/>
          <a:stretch/>
        </p:blipFill>
        <p:spPr bwMode="auto">
          <a:xfrm>
            <a:off x="9745842" y="2462687"/>
            <a:ext cx="7315201" cy="7495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5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2999" y="970510"/>
            <a:ext cx="16383001" cy="1193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4000" dirty="0">
                <a:solidFill>
                  <a:srgbClr val="3759CF"/>
                </a:solidFill>
                <a:latin typeface="Mulled Wine Season"/>
              </a:rPr>
              <a:t>Chi Square Test for Spatial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685800" y="3625708"/>
                <a:ext cx="9026878" cy="127403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GB" sz="2400" kern="100" dirty="0">
                    <a:solidFill>
                      <a:srgbClr val="0D0D0D"/>
                    </a:solidFill>
                    <a:effectLst/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Chi-Square test of independence is used to determine if there is a significant association between two categorical variables.  </a:t>
                </a: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GB" sz="2400" kern="100" dirty="0">
                  <a:solidFill>
                    <a:srgbClr val="0D0D0D"/>
                  </a:solidFill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GB" sz="2400" kern="100" dirty="0">
                    <a:solidFill>
                      <a:srgbClr val="0D0D0D"/>
                    </a:solidFill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GB" sz="2400" kern="100" dirty="0">
                    <a:solidFill>
                      <a:srgbClr val="0D0D0D"/>
                    </a:solidFill>
                    <a:effectLst/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-value = 5 x 10</a:t>
                </a:r>
                <a:r>
                  <a:rPr lang="en-GB" sz="2400" kern="100" baseline="30000" dirty="0">
                    <a:solidFill>
                      <a:srgbClr val="0D0D0D"/>
                    </a:solidFill>
                    <a:effectLst/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-3</a:t>
                </a:r>
                <a:endParaRPr lang="en-GB" sz="2400" kern="100" dirty="0">
                  <a:solidFill>
                    <a:srgbClr val="0D0D0D"/>
                  </a:solidFill>
                  <a:effectLst/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2400" kern="100" dirty="0">
                  <a:solidFill>
                    <a:srgbClr val="0D0D0D"/>
                  </a:solidFill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GB" sz="2400" kern="100" dirty="0">
                    <a:solidFill>
                      <a:srgbClr val="0D0D0D"/>
                    </a:solidFill>
                    <a:effectLst/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There is a significant association between district type and water quality. </a:t>
                </a: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GB" sz="2400" kern="100" dirty="0">
                  <a:solidFill>
                    <a:srgbClr val="0D0D0D"/>
                  </a:solidFill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GB" sz="2400" kern="100" dirty="0">
                    <a:solidFill>
                      <a:srgbClr val="0D0D0D"/>
                    </a:solidFill>
                    <a:effectLst/>
                    <a:latin typeface="Mulled Wine Season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Residual analysis</a:t>
                </a:r>
                <a:endParaRPr lang="en-IN" sz="2400" b="1" i="1" kern="1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𝑺𝒕𝒂𝒏𝒅𝒂𝒓𝒅𝒊𝒛𝒆𝒅</m:t>
                      </m:r>
                      <m:r>
                        <a:rPr lang="en-IN" sz="2400" b="1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400" b="1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𝒓𝒆𝒔𝒊𝒅𝒖𝒂𝒍𝒔</m:t>
                      </m:r>
                      <m:r>
                        <a:rPr lang="en-IN" sz="2400" b="1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𝑶𝒃𝒔𝒆𝒓𝒗𝒆𝒅</m:t>
                          </m:r>
                          <m:r>
                            <a:rPr lang="en-IN" sz="24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400" b="1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𝑬𝒙𝒑𝒆𝒄𝒕𝒆𝒅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400" b="1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𝑬𝒙𝒑𝒆𝒄𝒕𝒆𝒅</m:t>
                              </m:r>
                            </m:e>
                          </m:rad>
                        </m:den>
                      </m:f>
                      <m:r>
                        <a:rPr lang="en-IN" sz="2400" b="1" i="1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GB" sz="2400" b="1" kern="100" dirty="0">
                  <a:solidFill>
                    <a:srgbClr val="0D0D0D"/>
                  </a:solidFill>
                  <a:effectLst/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GB" sz="2400" kern="100" dirty="0">
                  <a:solidFill>
                    <a:srgbClr val="0D0D0D"/>
                  </a:solidFill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GB" sz="2400" kern="100" dirty="0">
                  <a:solidFill>
                    <a:srgbClr val="0D0D0D"/>
                  </a:solidFill>
                  <a:effectLst/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lnSpc>
                    <a:spcPct val="114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GB" sz="2400" kern="100" dirty="0">
                  <a:solidFill>
                    <a:srgbClr val="0D0D0D"/>
                  </a:solidFill>
                  <a:effectLst/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latin typeface="Mulled Wine Season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effectLst/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effectLst/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solidFill>
                    <a:srgbClr val="0D0D0D"/>
                  </a:solidFill>
                  <a:effectLst/>
                  <a:latin typeface="Mulled Wine Season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4000"/>
                  </a:lnSpc>
                  <a:spcAft>
                    <a:spcPts val="800"/>
                  </a:spcAft>
                </a:pPr>
                <a:endParaRPr lang="en-GB" sz="3200" kern="100" dirty="0">
                  <a:effectLst/>
                  <a:latin typeface="Mulled Wine Season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625708"/>
                <a:ext cx="9026878" cy="12740347"/>
              </a:xfrm>
              <a:prstGeom prst="rect">
                <a:avLst/>
              </a:prstGeom>
              <a:blipFill>
                <a:blip r:embed="rId4"/>
                <a:stretch>
                  <a:fillRect l="-1959" t="-622" r="-20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2012123" y="2481797"/>
            <a:ext cx="510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kern="100" dirty="0">
                <a:solidFill>
                  <a:srgbClr val="0070C0"/>
                </a:solidFill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Contingency Table</a:t>
            </a:r>
            <a:endParaRPr lang="en-GB" sz="2400" dirty="0">
              <a:solidFill>
                <a:srgbClr val="0070C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63DFB-23B7-9C1A-4C92-1CD656F6F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2839"/>
              </p:ext>
            </p:extLst>
          </p:nvPr>
        </p:nvGraphicFramePr>
        <p:xfrm>
          <a:off x="10820400" y="3107229"/>
          <a:ext cx="5867400" cy="27705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948769397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758663493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398759595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797281655"/>
                    </a:ext>
                  </a:extLst>
                </a:gridCol>
              </a:tblGrid>
              <a:tr h="684248"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District type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Water Quality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3357"/>
                  </a:ext>
                </a:extLst>
              </a:tr>
              <a:tr h="6842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Desirable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Permissible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Non - Potable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76885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Industrial</a:t>
                      </a:r>
                      <a:endParaRPr lang="en-IN" sz="2000" i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64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372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366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82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Non - Industrial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50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148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177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3503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96BB62-1F6A-D001-74FB-4DAE95DE5CC1}"/>
              </a:ext>
            </a:extLst>
          </p:cNvPr>
          <p:cNvSpPr txBox="1"/>
          <p:nvPr/>
        </p:nvSpPr>
        <p:spPr>
          <a:xfrm>
            <a:off x="914400" y="2627858"/>
            <a:ext cx="2233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Industries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8360FD-7E0A-38A8-3250-6632121E8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0782"/>
              </p:ext>
            </p:extLst>
          </p:nvPr>
        </p:nvGraphicFramePr>
        <p:xfrm>
          <a:off x="10820400" y="7256664"/>
          <a:ext cx="5867400" cy="27705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948769397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758663493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398759595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797281655"/>
                    </a:ext>
                  </a:extLst>
                </a:gridCol>
              </a:tblGrid>
              <a:tr h="684248"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District type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Water Quality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3357"/>
                  </a:ext>
                </a:extLst>
              </a:tr>
              <a:tr h="6842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Desirable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Permissible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Non - Potable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76885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Industrial</a:t>
                      </a:r>
                      <a:endParaRPr lang="en-IN" sz="2000" i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82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Non - Industrial</a:t>
                      </a:r>
                      <a:endParaRPr lang="en-IN" sz="2000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3503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9CDCD3-275B-99FA-05C0-075B042C7AAA}"/>
              </a:ext>
            </a:extLst>
          </p:cNvPr>
          <p:cNvSpPr txBox="1"/>
          <p:nvPr/>
        </p:nvSpPr>
        <p:spPr>
          <a:xfrm>
            <a:off x="12573000" y="658971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Residuals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2999" y="970510"/>
            <a:ext cx="16383001" cy="1193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4000" dirty="0">
                <a:solidFill>
                  <a:srgbClr val="3759CF"/>
                </a:solidFill>
                <a:latin typeface="Mulled Wine Season"/>
              </a:rPr>
              <a:t>Chi Square Test for Spatial Attributes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3807450"/>
            <a:ext cx="9009240" cy="237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kern="100" dirty="0">
                <a:solidFill>
                  <a:srgbClr val="0D0D0D"/>
                </a:solidFill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2400" kern="1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-value = 2 x 10</a:t>
            </a:r>
            <a:r>
              <a:rPr lang="en-GB" sz="2400" kern="100" baseline="300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-3</a:t>
            </a:r>
            <a:endParaRPr lang="en-GB" sz="2400" kern="100" dirty="0">
              <a:solidFill>
                <a:srgbClr val="0D0D0D"/>
              </a:solidFill>
              <a:effectLst/>
              <a:latin typeface="Mulled Wine Season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  <a:spcAft>
                <a:spcPts val="800"/>
              </a:spcAft>
            </a:pPr>
            <a:endParaRPr lang="en-GB" sz="2400" kern="100" dirty="0">
              <a:solidFill>
                <a:srgbClr val="0D0D0D"/>
              </a:solidFill>
              <a:latin typeface="Mulled Wine Season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kern="1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There is a significant association between </a:t>
            </a:r>
            <a:r>
              <a:rPr lang="en-GB" sz="2400" kern="100" dirty="0">
                <a:solidFill>
                  <a:srgbClr val="0D0D0D"/>
                </a:solidFill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biomedical waste</a:t>
            </a:r>
            <a:r>
              <a:rPr lang="en-GB" sz="2400" kern="1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 and water quality.</a:t>
            </a:r>
          </a:p>
          <a:p>
            <a:pPr algn="just">
              <a:lnSpc>
                <a:spcPct val="114000"/>
              </a:lnSpc>
              <a:spcAft>
                <a:spcPts val="800"/>
              </a:spcAft>
            </a:pPr>
            <a:endParaRPr lang="en-GB" sz="2400" kern="100" dirty="0">
              <a:solidFill>
                <a:srgbClr val="0D0D0D"/>
              </a:solidFill>
              <a:latin typeface="Mulled Wine Season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12123" y="2481797"/>
            <a:ext cx="510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kern="100" dirty="0">
                <a:solidFill>
                  <a:srgbClr val="0070C0"/>
                </a:solidFill>
                <a:latin typeface="Mulled Wine Season" charset="0"/>
                <a:ea typeface="Calibri" panose="020F0502020204030204" pitchFamily="34" charset="0"/>
                <a:cs typeface="Times New Roman" panose="02020603050405020304" pitchFamily="18" charset="0"/>
              </a:rPr>
              <a:t>Contingency Table</a:t>
            </a:r>
            <a:endParaRPr lang="en-GB" sz="2400" dirty="0">
              <a:solidFill>
                <a:srgbClr val="0070C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63DFB-23B7-9C1A-4C92-1CD656F6F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53076"/>
              </p:ext>
            </p:extLst>
          </p:nvPr>
        </p:nvGraphicFramePr>
        <p:xfrm>
          <a:off x="10439400" y="3260768"/>
          <a:ext cx="6397053" cy="3421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24117">
                  <a:extLst>
                    <a:ext uri="{9D8B030D-6E8A-4147-A177-3AD203B41FA5}">
                      <a16:colId xmlns:a16="http://schemas.microsoft.com/office/drawing/2014/main" val="2948769397"/>
                    </a:ext>
                  </a:extLst>
                </a:gridCol>
                <a:gridCol w="1524117">
                  <a:extLst>
                    <a:ext uri="{9D8B030D-6E8A-4147-A177-3AD203B41FA5}">
                      <a16:colId xmlns:a16="http://schemas.microsoft.com/office/drawing/2014/main" val="1758663493"/>
                    </a:ext>
                  </a:extLst>
                </a:gridCol>
                <a:gridCol w="1619192">
                  <a:extLst>
                    <a:ext uri="{9D8B030D-6E8A-4147-A177-3AD203B41FA5}">
                      <a16:colId xmlns:a16="http://schemas.microsoft.com/office/drawing/2014/main" val="3987595951"/>
                    </a:ext>
                  </a:extLst>
                </a:gridCol>
                <a:gridCol w="1729627">
                  <a:extLst>
                    <a:ext uri="{9D8B030D-6E8A-4147-A177-3AD203B41FA5}">
                      <a16:colId xmlns:a16="http://schemas.microsoft.com/office/drawing/2014/main" val="2797281655"/>
                    </a:ext>
                  </a:extLst>
                </a:gridCol>
              </a:tblGrid>
              <a:tr h="684248"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Bio-medical waste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Water Quality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3357"/>
                  </a:ext>
                </a:extLst>
              </a:tr>
              <a:tr h="6842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 - potable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76885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i="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82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35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892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96BB62-1F6A-D001-74FB-4DAE95DE5CC1}"/>
              </a:ext>
            </a:extLst>
          </p:cNvPr>
          <p:cNvSpPr txBox="1"/>
          <p:nvPr/>
        </p:nvSpPr>
        <p:spPr>
          <a:xfrm>
            <a:off x="914400" y="2627858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Bio – Medical Waste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CDCD3-275B-99FA-05C0-075B042C7AAA}"/>
              </a:ext>
            </a:extLst>
          </p:cNvPr>
          <p:cNvSpPr txBox="1"/>
          <p:nvPr/>
        </p:nvSpPr>
        <p:spPr>
          <a:xfrm>
            <a:off x="4191000" y="572342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Residuals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680AA3-4693-035D-56A1-53A089B09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430920"/>
              </p:ext>
            </p:extLst>
          </p:nvPr>
        </p:nvGraphicFramePr>
        <p:xfrm>
          <a:off x="1904999" y="6438900"/>
          <a:ext cx="6397053" cy="3421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24117">
                  <a:extLst>
                    <a:ext uri="{9D8B030D-6E8A-4147-A177-3AD203B41FA5}">
                      <a16:colId xmlns:a16="http://schemas.microsoft.com/office/drawing/2014/main" val="2948769397"/>
                    </a:ext>
                  </a:extLst>
                </a:gridCol>
                <a:gridCol w="1524117">
                  <a:extLst>
                    <a:ext uri="{9D8B030D-6E8A-4147-A177-3AD203B41FA5}">
                      <a16:colId xmlns:a16="http://schemas.microsoft.com/office/drawing/2014/main" val="1758663493"/>
                    </a:ext>
                  </a:extLst>
                </a:gridCol>
                <a:gridCol w="1619192">
                  <a:extLst>
                    <a:ext uri="{9D8B030D-6E8A-4147-A177-3AD203B41FA5}">
                      <a16:colId xmlns:a16="http://schemas.microsoft.com/office/drawing/2014/main" val="3987595951"/>
                    </a:ext>
                  </a:extLst>
                </a:gridCol>
                <a:gridCol w="1729627">
                  <a:extLst>
                    <a:ext uri="{9D8B030D-6E8A-4147-A177-3AD203B41FA5}">
                      <a16:colId xmlns:a16="http://schemas.microsoft.com/office/drawing/2014/main" val="2797281655"/>
                    </a:ext>
                  </a:extLst>
                </a:gridCol>
              </a:tblGrid>
              <a:tr h="684248"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Bio-medical waste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Water Quality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3357"/>
                  </a:ext>
                </a:extLst>
              </a:tr>
              <a:tr h="6842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 - potable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76885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i="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-2.23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82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-1.60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350393"/>
                  </a:ext>
                </a:extLst>
              </a:tr>
              <a:tr h="68424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-0.27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892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2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6477000" y="1638300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kern="100" dirty="0">
                <a:solidFill>
                  <a:srgbClr val="0070C0"/>
                </a:solidFill>
                <a:latin typeface="Mulled Wine Season" panose="020B0604020202020204" charset="0"/>
                <a:ea typeface="Calibri" panose="020F0502020204030204" pitchFamily="34" charset="0"/>
                <a:cs typeface="Mulled Wine Season" panose="020B0604020202020204" charset="0"/>
              </a:rPr>
              <a:t>Summary</a:t>
            </a:r>
            <a:endParaRPr lang="en-GB" sz="4000" dirty="0">
              <a:solidFill>
                <a:srgbClr val="0070C0"/>
              </a:solidFill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89FAF-D4B0-8907-6A8A-B6A1AAFB0D65}"/>
              </a:ext>
            </a:extLst>
          </p:cNvPr>
          <p:cNvSpPr txBox="1"/>
          <p:nvPr/>
        </p:nvSpPr>
        <p:spPr>
          <a:xfrm>
            <a:off x="1976203" y="2489632"/>
            <a:ext cx="1478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The water quality of each well is categorised as desirable, permissible and non – potable using rule - based classification for the year 2019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4DE674-7764-F097-1296-25C243A6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3785"/>
              </p:ext>
            </p:extLst>
          </p:nvPr>
        </p:nvGraphicFramePr>
        <p:xfrm>
          <a:off x="5791200" y="4213356"/>
          <a:ext cx="5486400" cy="26670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937391">
                  <a:extLst>
                    <a:ext uri="{9D8B030D-6E8A-4147-A177-3AD203B41FA5}">
                      <a16:colId xmlns:a16="http://schemas.microsoft.com/office/drawing/2014/main" val="791910487"/>
                    </a:ext>
                  </a:extLst>
                </a:gridCol>
                <a:gridCol w="2549009">
                  <a:extLst>
                    <a:ext uri="{9D8B030D-6E8A-4147-A177-3AD203B41FA5}">
                      <a16:colId xmlns:a16="http://schemas.microsoft.com/office/drawing/2014/main" val="3180628199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9.69%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329858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44.18%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449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Non-potable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46.13%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2278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66EF6B1-F12F-37A6-33BE-9A87E7336EB3}"/>
              </a:ext>
            </a:extLst>
          </p:cNvPr>
          <p:cNvSpPr txBox="1"/>
          <p:nvPr/>
        </p:nvSpPr>
        <p:spPr>
          <a:xfrm>
            <a:off x="1981200" y="7505700"/>
            <a:ext cx="141732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A multinomial logistic regression model and </a:t>
            </a:r>
            <a:r>
              <a:rPr lang="en-IN" sz="2400" dirty="0" err="1">
                <a:latin typeface="Mulled Wine Season" panose="020B0604020202020204" charset="0"/>
                <a:cs typeface="Mulled Wine Season" panose="020B0604020202020204" charset="0"/>
              </a:rPr>
              <a:t>randomforest</a:t>
            </a: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 classifier model was built for the year 2019 data. The best accuracy model  </a:t>
            </a:r>
            <a:r>
              <a:rPr lang="en-IN" sz="2400" dirty="0" err="1">
                <a:latin typeface="Mulled Wine Season" panose="020B0604020202020204" charset="0"/>
                <a:cs typeface="Mulled Wine Season" panose="020B0604020202020204" charset="0"/>
              </a:rPr>
              <a:t>randomforest</a:t>
            </a: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 classifier is chosen.</a:t>
            </a:r>
          </a:p>
        </p:txBody>
      </p:sp>
    </p:spTree>
    <p:extLst>
      <p:ext uri="{BB962C8B-B14F-4D97-AF65-F5344CB8AC3E}">
        <p14:creationId xmlns:p14="http://schemas.microsoft.com/office/powerpoint/2010/main" val="311781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6477000" y="1638300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kern="100" dirty="0">
                <a:solidFill>
                  <a:srgbClr val="0070C0"/>
                </a:solidFill>
                <a:latin typeface="Mulled Wine Season" panose="020B0604020202020204" charset="0"/>
                <a:ea typeface="Calibri" panose="020F0502020204030204" pitchFamily="34" charset="0"/>
                <a:cs typeface="Mulled Wine Season" panose="020B0604020202020204" charset="0"/>
              </a:rPr>
              <a:t>Summary</a:t>
            </a:r>
            <a:endParaRPr lang="en-GB" sz="4000" dirty="0">
              <a:solidFill>
                <a:srgbClr val="0070C0"/>
              </a:solidFill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89FAF-D4B0-8907-6A8A-B6A1AAFB0D65}"/>
              </a:ext>
            </a:extLst>
          </p:cNvPr>
          <p:cNvSpPr txBox="1"/>
          <p:nvPr/>
        </p:nvSpPr>
        <p:spPr>
          <a:xfrm>
            <a:off x="1976203" y="2489632"/>
            <a:ext cx="14782799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The random forest classifier model was utilized to forecast water qualities for the next two years, namely 2020 and 2021. </a:t>
            </a: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EF6B1-F12F-37A6-33BE-9A87E7336EB3}"/>
              </a:ext>
            </a:extLst>
          </p:cNvPr>
          <p:cNvSpPr txBox="1"/>
          <p:nvPr/>
        </p:nvSpPr>
        <p:spPr>
          <a:xfrm>
            <a:off x="1981200" y="7505700"/>
            <a:ext cx="1477780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The distribution of wells and their respective water quality classifications has been effectively visualized using QGIS software. </a:t>
            </a: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B03060-F41E-4EB5-EB2C-E9FEFBDA9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82234"/>
              </p:ext>
            </p:extLst>
          </p:nvPr>
        </p:nvGraphicFramePr>
        <p:xfrm>
          <a:off x="2514600" y="4381500"/>
          <a:ext cx="5486400" cy="26670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937391">
                  <a:extLst>
                    <a:ext uri="{9D8B030D-6E8A-4147-A177-3AD203B41FA5}">
                      <a16:colId xmlns:a16="http://schemas.microsoft.com/office/drawing/2014/main" val="791910487"/>
                    </a:ext>
                  </a:extLst>
                </a:gridCol>
                <a:gridCol w="2549009">
                  <a:extLst>
                    <a:ext uri="{9D8B030D-6E8A-4147-A177-3AD203B41FA5}">
                      <a16:colId xmlns:a16="http://schemas.microsoft.com/office/drawing/2014/main" val="3180628199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14.29%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329858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55.36%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449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Non-potable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30.36%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22788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DF36DB-F047-E9C0-2D18-C0F051E8D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40810"/>
              </p:ext>
            </p:extLst>
          </p:nvPr>
        </p:nvGraphicFramePr>
        <p:xfrm>
          <a:off x="10058400" y="4381500"/>
          <a:ext cx="5486400" cy="26670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937391">
                  <a:extLst>
                    <a:ext uri="{9D8B030D-6E8A-4147-A177-3AD203B41FA5}">
                      <a16:colId xmlns:a16="http://schemas.microsoft.com/office/drawing/2014/main" val="791910487"/>
                    </a:ext>
                  </a:extLst>
                </a:gridCol>
                <a:gridCol w="2549009">
                  <a:extLst>
                    <a:ext uri="{9D8B030D-6E8A-4147-A177-3AD203B41FA5}">
                      <a16:colId xmlns:a16="http://schemas.microsoft.com/office/drawing/2014/main" val="3180628199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Desirable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14.22%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329858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Permissible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49.51%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449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Non-potable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Mulled Wine Season" panose="020B0604020202020204" charset="0"/>
                          <a:cs typeface="Mulled Wine Season" panose="020B0604020202020204" charset="0"/>
                        </a:rPr>
                        <a:t>36.27% wells</a:t>
                      </a:r>
                      <a:endParaRPr lang="en-IN" sz="2400" b="1" dirty="0">
                        <a:latin typeface="Mulled Wine Season" panose="020B0604020202020204" charset="0"/>
                        <a:cs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2278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E65597-1B0E-06A3-7397-32D294C572A2}"/>
              </a:ext>
            </a:extLst>
          </p:cNvPr>
          <p:cNvSpPr txBox="1"/>
          <p:nvPr/>
        </p:nvSpPr>
        <p:spPr>
          <a:xfrm>
            <a:off x="4876800" y="38670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7C1D7-05A3-01FE-DA4A-F81F4B364477}"/>
              </a:ext>
            </a:extLst>
          </p:cNvPr>
          <p:cNvSpPr txBox="1"/>
          <p:nvPr/>
        </p:nvSpPr>
        <p:spPr>
          <a:xfrm>
            <a:off x="12420600" y="3878625"/>
            <a:ext cx="159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05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3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5619" y="7982177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5400" y="571500"/>
            <a:ext cx="12496800" cy="115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4000" b="1" dirty="0">
                <a:solidFill>
                  <a:srgbClr val="0070C0"/>
                </a:solidFill>
                <a:latin typeface="Mulled Wine Season"/>
              </a:rPr>
              <a:t>Groundwater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3168704"/>
            <a:ext cx="13944600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5"/>
              </a:lnSpc>
              <a:spcBef>
                <a:spcPct val="0"/>
              </a:spcBef>
            </a:pPr>
            <a:endParaRPr lang="en-US" sz="4000" dirty="0">
              <a:solidFill>
                <a:srgbClr val="3759CF"/>
              </a:solidFill>
              <a:latin typeface="Mulled Wine Seaso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4179" y="2534349"/>
            <a:ext cx="11755582" cy="605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Mulled Wine Season" charset="0"/>
              </a:rPr>
              <a:t>The water stored beneath the Earth's surface in soil pores and rock formations. </a:t>
            </a:r>
            <a:endParaRPr lang="en-GB" sz="2800" dirty="0">
              <a:latin typeface="Mulled Wine Season" charset="0"/>
            </a:endParaRPr>
          </a:p>
          <a:p>
            <a:pPr algn="just">
              <a:lnSpc>
                <a:spcPct val="150000"/>
              </a:lnSpc>
            </a:pPr>
            <a:endParaRPr lang="en-GB" sz="2800" dirty="0">
              <a:latin typeface="Mulled Wine Season" charset="0"/>
            </a:endParaRPr>
          </a:p>
          <a:p>
            <a:pPr algn="just">
              <a:lnSpc>
                <a:spcPct val="150000"/>
              </a:lnSpc>
            </a:pPr>
            <a:r>
              <a:rPr lang="en-GB" sz="2800" b="1" dirty="0">
                <a:latin typeface="Mulled Wine Season" charset="0"/>
              </a:rPr>
              <a:t>Uses: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Mulled Wine Season" charset="0"/>
              </a:rPr>
              <a:t>Drinking water supply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Mulled Wine Season" charset="0"/>
              </a:rPr>
              <a:t>Agricultural irrigation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Mulled Wine Season" charset="0"/>
              </a:rPr>
              <a:t>Industrial processes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Mulled Wine Season" charset="0"/>
              </a:rPr>
              <a:t>Groundwater Recharge</a:t>
            </a:r>
            <a:br>
              <a:rPr lang="en-GB" sz="4000" dirty="0">
                <a:latin typeface="Mulled Wine Season" charset="0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5" name="Freeform 3"/>
          <p:cNvSpPr/>
          <p:nvPr/>
        </p:nvSpPr>
        <p:spPr>
          <a:xfrm rot="20075612">
            <a:off x="11860573" y="5199719"/>
            <a:ext cx="3190002" cy="2204758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D002759-31DC-A8BF-111F-331D40A22BFE}"/>
              </a:ext>
            </a:extLst>
          </p:cNvPr>
          <p:cNvSpPr/>
          <p:nvPr/>
        </p:nvSpPr>
        <p:spPr>
          <a:xfrm rot="351802">
            <a:off x="14821051" y="1287439"/>
            <a:ext cx="2917733" cy="3128174"/>
          </a:xfrm>
          <a:custGeom>
            <a:avLst/>
            <a:gdLst/>
            <a:ahLst/>
            <a:cxnLst/>
            <a:rect l="l" t="t" r="r" b="b"/>
            <a:pathLst>
              <a:path w="2917733" h="3128174">
                <a:moveTo>
                  <a:pt x="0" y="0"/>
                </a:moveTo>
                <a:lnTo>
                  <a:pt x="2917733" y="0"/>
                </a:lnTo>
                <a:lnTo>
                  <a:pt x="2917733" y="3128173"/>
                </a:lnTo>
                <a:lnTo>
                  <a:pt x="0" y="312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6437887" y="1341178"/>
            <a:ext cx="1286821" cy="10157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6238615" y="1141144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kern="100" dirty="0">
                <a:solidFill>
                  <a:srgbClr val="0070C0"/>
                </a:solidFill>
                <a:latin typeface="Mulled Wine Season" panose="020B0604020202020204" charset="0"/>
                <a:ea typeface="Calibri" panose="020F0502020204030204" pitchFamily="34" charset="0"/>
                <a:cs typeface="Mulled Wine Season" panose="020B0604020202020204" charset="0"/>
              </a:rPr>
              <a:t>Summary</a:t>
            </a:r>
            <a:endParaRPr lang="en-GB" sz="4000" dirty="0">
              <a:solidFill>
                <a:srgbClr val="0070C0"/>
              </a:solidFill>
              <a:latin typeface="Mulled Wine Season" panose="020B0604020202020204" charset="0"/>
              <a:cs typeface="Mulled Wine Seaso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89FAF-D4B0-8907-6A8A-B6A1AAFB0D65}"/>
              </a:ext>
            </a:extLst>
          </p:cNvPr>
          <p:cNvSpPr txBox="1"/>
          <p:nvPr/>
        </p:nvSpPr>
        <p:spPr>
          <a:xfrm>
            <a:off x="1752600" y="1849030"/>
            <a:ext cx="14782799" cy="927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The chi-square test for association between district type and water quality yielded a significant result with a p-value of 5 × 10</a:t>
            </a:r>
            <a:r>
              <a:rPr lang="en-US" sz="2400" baseline="30000" dirty="0">
                <a:latin typeface="Mulled Wine Season" panose="020B0604020202020204" charset="0"/>
                <a:cs typeface="Mulled Wine Season" panose="020B0604020202020204" charset="0"/>
              </a:rPr>
              <a:t>-3</a:t>
            </a:r>
            <a:r>
              <a:rPr lang="en-IN" sz="2400" dirty="0">
                <a:latin typeface="Mulled Wine Season" panose="020B0604020202020204" charset="0"/>
                <a:cs typeface="Mulled Wine Season" panose="020B060402020202020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Further post hoc residual analysis revealed that industrial areas tend to have a higher frequency of permissible water quality and non-industrial areas exhibit a higher frequency of desirable water quality.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The chi-square test for association between biomed district type and water quality yielded a significant result with a p-value of 2 × 10</a:t>
            </a:r>
            <a:r>
              <a:rPr lang="en-US" sz="2400" baseline="30000" dirty="0">
                <a:latin typeface="Mulled Wine Season" panose="020B0604020202020204" charset="0"/>
                <a:cs typeface="Mulled Wine Season" panose="020B0604020202020204" charset="0"/>
              </a:rPr>
              <a:t>-3</a:t>
            </a: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post hoc residual analysis - The districts with a high amount of biomedical waste tend to have poorer water quality, with less desirable water quality and a higher frequency of non-potable water.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Districts with a moderate amount of biomedical waste exhibit  higher frequency of desirable water quality and a lower frequency of non-potable water. Districts with a low amount of biomedical waste do not show significant deviations in water quality. 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Mulled Wine Season" panose="020B0604020202020204" charset="0"/>
              <a:cs typeface="Mulled Wine Season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aseline="30000" dirty="0">
              <a:latin typeface="Mulled Wine Season" panose="020B0604020202020204" charset="0"/>
              <a:cs typeface="Mulled Wine Seas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20695442">
            <a:off x="2009953" y="3086962"/>
            <a:ext cx="13848631" cy="205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85"/>
              </a:lnSpc>
            </a:pPr>
            <a:r>
              <a:rPr lang="en-US" sz="1413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ulled Wine Season"/>
              </a:rPr>
              <a:t>THANK YOU !!</a:t>
            </a:r>
          </a:p>
        </p:txBody>
      </p:sp>
      <p:sp>
        <p:nvSpPr>
          <p:cNvPr id="3" name="Freeform 3"/>
          <p:cNvSpPr/>
          <p:nvPr/>
        </p:nvSpPr>
        <p:spPr>
          <a:xfrm>
            <a:off x="-991408" y="7401041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6" y="0"/>
                </a:lnTo>
                <a:lnTo>
                  <a:pt x="20270816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51802">
            <a:off x="14189418" y="5488075"/>
            <a:ext cx="2917733" cy="3128174"/>
          </a:xfrm>
          <a:custGeom>
            <a:avLst/>
            <a:gdLst/>
            <a:ahLst/>
            <a:cxnLst/>
            <a:rect l="l" t="t" r="r" b="b"/>
            <a:pathLst>
              <a:path w="2917733" h="3128174">
                <a:moveTo>
                  <a:pt x="0" y="0"/>
                </a:moveTo>
                <a:lnTo>
                  <a:pt x="2917733" y="0"/>
                </a:lnTo>
                <a:lnTo>
                  <a:pt x="2917733" y="3128173"/>
                </a:lnTo>
                <a:lnTo>
                  <a:pt x="0" y="312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5619" y="7982177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0600" y="474634"/>
            <a:ext cx="12496800" cy="115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5400" b="1" dirty="0">
                <a:solidFill>
                  <a:srgbClr val="0070C0"/>
                </a:solidFill>
                <a:latin typeface="Mulled Wine Season"/>
              </a:rPr>
              <a:t>Collection of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3168704"/>
            <a:ext cx="13944600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5"/>
              </a:lnSpc>
              <a:spcBef>
                <a:spcPct val="0"/>
              </a:spcBef>
            </a:pPr>
            <a:endParaRPr lang="en-US" sz="4000" dirty="0">
              <a:solidFill>
                <a:srgbClr val="3759CF"/>
              </a:solidFill>
              <a:latin typeface="Mulled Wine Seaso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7400" y="2637882"/>
            <a:ext cx="11755582" cy="7058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Mulled Wine Season" charset="0"/>
              </a:rPr>
              <a:t>Central Ground Water Board (CGWB).</a:t>
            </a:r>
          </a:p>
          <a:p>
            <a:endParaRPr lang="en-GB" sz="4000" dirty="0">
              <a:latin typeface="Mulled Wine Season" charset="0"/>
            </a:endParaRPr>
          </a:p>
          <a:p>
            <a:r>
              <a:rPr lang="en-GB" sz="4000" dirty="0">
                <a:latin typeface="Mulled Wine Season" charset="0"/>
              </a:rPr>
              <a:t>Three years 2019, 2020, 2021.</a:t>
            </a:r>
          </a:p>
          <a:p>
            <a:pPr>
              <a:lnSpc>
                <a:spcPts val="5315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Mulled Wine Season"/>
            </a:endParaRPr>
          </a:p>
          <a:p>
            <a:pPr>
              <a:lnSpc>
                <a:spcPts val="5315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Mulled Wine Season"/>
              </a:rPr>
              <a:t>2019 --&gt; 1177 wells.</a:t>
            </a:r>
          </a:p>
          <a:p>
            <a:pPr>
              <a:lnSpc>
                <a:spcPts val="5315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Mulled Wine Season"/>
              </a:rPr>
              <a:t>2020 --&gt; 112 wells.</a:t>
            </a:r>
          </a:p>
          <a:p>
            <a:pPr>
              <a:lnSpc>
                <a:spcPts val="5315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Mulled Wine Season"/>
              </a:rPr>
              <a:t>2021 --&gt; 612 wells.</a:t>
            </a:r>
          </a:p>
          <a:p>
            <a:endParaRPr lang="en-GB" sz="4000" dirty="0">
              <a:latin typeface="Mulled Wine Season" charset="0"/>
            </a:endParaRPr>
          </a:p>
          <a:p>
            <a:endParaRPr lang="en-GB" sz="4000" dirty="0">
              <a:latin typeface="Mulled Wine Season" charset="0"/>
            </a:endParaRPr>
          </a:p>
          <a:p>
            <a:br>
              <a:rPr lang="en-GB" sz="4000" dirty="0">
                <a:latin typeface="Mulled Wine Season" charset="0"/>
              </a:rPr>
            </a:br>
            <a:br>
              <a:rPr lang="en-GB" dirty="0"/>
            </a:b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27341" r="3900" b="11714"/>
          <a:stretch>
            <a:fillRect/>
          </a:stretch>
        </p:blipFill>
        <p:spPr>
          <a:xfrm rot="20769309">
            <a:off x="11884780" y="1418701"/>
            <a:ext cx="3503281" cy="2315728"/>
          </a:xfrm>
          <a:prstGeom prst="rect">
            <a:avLst/>
          </a:prstGeom>
        </p:spPr>
      </p:pic>
      <p:sp>
        <p:nvSpPr>
          <p:cNvPr id="5" name="Freeform 3"/>
          <p:cNvSpPr/>
          <p:nvPr/>
        </p:nvSpPr>
        <p:spPr>
          <a:xfrm rot="20075612">
            <a:off x="8781755" y="5760901"/>
            <a:ext cx="2647524" cy="16658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7253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5619" y="7982177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89868" y="617569"/>
            <a:ext cx="12496800" cy="115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4000" b="1" dirty="0">
                <a:solidFill>
                  <a:srgbClr val="0070C0"/>
                </a:solidFill>
                <a:latin typeface="Mulled Wine Season"/>
              </a:rPr>
              <a:t>Data Description….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3168704"/>
            <a:ext cx="13944600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5"/>
              </a:lnSpc>
              <a:spcBef>
                <a:spcPct val="0"/>
              </a:spcBef>
            </a:pPr>
            <a:endParaRPr lang="en-US" sz="4000" dirty="0">
              <a:solidFill>
                <a:srgbClr val="3759CF"/>
              </a:solidFill>
              <a:latin typeface="Mulled Wine Season"/>
            </a:endParaRPr>
          </a:p>
        </p:txBody>
      </p:sp>
      <p:sp>
        <p:nvSpPr>
          <p:cNvPr id="5" name="Freeform 3"/>
          <p:cNvSpPr/>
          <p:nvPr/>
        </p:nvSpPr>
        <p:spPr>
          <a:xfrm rot="20075612">
            <a:off x="15331304" y="4473892"/>
            <a:ext cx="2057338" cy="1665805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139" y="564229"/>
            <a:ext cx="4377501" cy="2027221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CDB4B0AA-E057-FAC9-4F6B-5F5050881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151129"/>
              </p:ext>
            </p:extLst>
          </p:nvPr>
        </p:nvGraphicFramePr>
        <p:xfrm>
          <a:off x="1562099" y="1352776"/>
          <a:ext cx="11847837" cy="7295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475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2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0693" y="-9417092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4794462" y="4408899"/>
            <a:ext cx="2229798" cy="1704900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2097" y="2579206"/>
            <a:ext cx="13666903" cy="137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Mulled Wine Seaso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190" y="3711054"/>
            <a:ext cx="9144000" cy="4258928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118360" y="1076599"/>
            <a:ext cx="12496800" cy="1105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3600" b="1" dirty="0">
                <a:solidFill>
                  <a:srgbClr val="0070C0"/>
                </a:solidFill>
                <a:latin typeface="Mulled Wine Season"/>
              </a:rPr>
              <a:t>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CB7FF-CDD7-A21B-78F3-2B0351F57B07}"/>
              </a:ext>
            </a:extLst>
          </p:cNvPr>
          <p:cNvSpPr txBox="1"/>
          <p:nvPr/>
        </p:nvSpPr>
        <p:spPr>
          <a:xfrm>
            <a:off x="1981200" y="2499595"/>
            <a:ext cx="143256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</a:rPr>
              <a:t>To classify groundwater samples (wells) into water quality categories namely desirable, permissible and non-potable.</a:t>
            </a:r>
            <a:endParaRPr lang="en-IN" sz="2400" dirty="0">
              <a:latin typeface="Mulled Wine Seaso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8537E-D62C-39D0-6339-ACD0B1F3D7CA}"/>
              </a:ext>
            </a:extLst>
          </p:cNvPr>
          <p:cNvSpPr txBox="1"/>
          <p:nvPr/>
        </p:nvSpPr>
        <p:spPr>
          <a:xfrm>
            <a:off x="1981200" y="8149102"/>
            <a:ext cx="15466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ulled Wine Season" panose="020B0604020202020204" charset="0"/>
              </a:rPr>
              <a:t>To predict the water quality categories for years 2020 and 2021, utilizing machine learning algorithms with 2019 data as the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0693" y="-9417092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1224789" y="3961599"/>
            <a:ext cx="2229798" cy="1704900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2097" y="2579206"/>
            <a:ext cx="13666903" cy="137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Mulled Wine Seaso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3A986-57F9-6F75-A999-4F71EF9D4B88}"/>
              </a:ext>
            </a:extLst>
          </p:cNvPr>
          <p:cNvSpPr txBox="1"/>
          <p:nvPr/>
        </p:nvSpPr>
        <p:spPr>
          <a:xfrm>
            <a:off x="1905000" y="2019300"/>
            <a:ext cx="135636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Mulled Wine Season" panose="020B0604020202020204" charset="0"/>
              </a:rPr>
              <a:t>To conduct spatial distribution analysis using QGIS software, visualizing the distribution of groundwater quality across different well points.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Mulled Wine Season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Mulled Wine Season" panose="020B0604020202020204" charset="0"/>
              </a:rPr>
              <a:t>To investigate factors affecting groundwater quality utilizing the chi-square test.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latin typeface="Mulled Wine Season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CB17B8-E57C-3177-73FE-C487A742A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99397"/>
              </p:ext>
            </p:extLst>
          </p:nvPr>
        </p:nvGraphicFramePr>
        <p:xfrm>
          <a:off x="2057400" y="4305300"/>
          <a:ext cx="6800997" cy="5533601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696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7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effectLst/>
                          <a:latin typeface="Mulled Wine Season" panose="020B0604020202020204" charset="0"/>
                        </a:rPr>
                        <a:t>Industry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effectLst/>
                          <a:latin typeface="Mulled Wine Season" panose="020B0604020202020204" charset="0"/>
                        </a:rPr>
                        <a:t>Districts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7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000000"/>
                          </a:solidFill>
                          <a:effectLst/>
                          <a:latin typeface="Mulled Wine Season" panose="020B0604020202020204" charset="0"/>
                        </a:rPr>
                        <a:t>Petrochemical</a:t>
                      </a:r>
                      <a:endParaRPr lang="en-GB" sz="2000" b="1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Tiruvallur,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Ranipet</a:t>
                      </a: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 and Chennai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000000"/>
                          </a:solidFill>
                          <a:effectLst/>
                          <a:latin typeface="Mulled Wine Season" panose="020B0604020202020204" charset="0"/>
                        </a:rPr>
                        <a:t>Pulp and Paper</a:t>
                      </a:r>
                      <a:endParaRPr lang="en-GB" sz="2000" b="1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Karur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7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000000"/>
                          </a:solidFill>
                          <a:effectLst/>
                          <a:latin typeface="Mulled Wine Season" panose="020B0604020202020204" charset="0"/>
                        </a:rPr>
                        <a:t>Mining and Smelting</a:t>
                      </a:r>
                      <a:endParaRPr lang="en-GB" sz="2000" b="1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Tuticorin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97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000000"/>
                          </a:solidFill>
                          <a:effectLst/>
                          <a:latin typeface="Mulled Wine Season" panose="020B0604020202020204" charset="0"/>
                        </a:rPr>
                        <a:t>Chemical Manufacturing</a:t>
                      </a:r>
                      <a:endParaRPr lang="en-GB" sz="2000" b="1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Tiruvallur,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Ranipet</a:t>
                      </a: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, Chennai, Tuticorin, Vellore, Salem, Madurai, Kancheepuram and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Cuddalore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46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rgbClr val="000000"/>
                          </a:solidFill>
                          <a:effectLst/>
                          <a:latin typeface="Mulled Wine Season" panose="020B0604020202020204" charset="0"/>
                        </a:rPr>
                        <a:t>Distillery</a:t>
                      </a:r>
                      <a:endParaRPr lang="en-GB" sz="2000" b="1" kern="100" dirty="0">
                        <a:effectLst/>
                        <a:latin typeface="Mulled Wine Season" panose="020B060402020202020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effectLst/>
                          <a:latin typeface="Mulled Wine Season" panose="020B0604020202020204" charset="0"/>
                        </a:rPr>
                        <a:t> </a:t>
                      </a:r>
                      <a:endParaRPr lang="en-GB" sz="2000" b="1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Erode,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Sivagangai</a:t>
                      </a: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, Villupuram, Theni.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Nellikuppam</a:t>
                      </a: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, Trichy, </a:t>
                      </a:r>
                      <a:r>
                        <a:rPr lang="en-IN" sz="2000" kern="100" dirty="0" err="1">
                          <a:effectLst/>
                          <a:latin typeface="Mulled Wine Season" panose="020B0604020202020204" charset="0"/>
                        </a:rPr>
                        <a:t>Tiruppur</a:t>
                      </a:r>
                      <a:r>
                        <a:rPr lang="en-IN" sz="2000" kern="100" dirty="0">
                          <a:effectLst/>
                          <a:latin typeface="Mulled Wine Season" panose="020B0604020202020204" charset="0"/>
                        </a:rPr>
                        <a:t>, Tirunelveli, Kancheepuram and Dharmapuri.</a:t>
                      </a:r>
                      <a:endParaRPr lang="en-GB" sz="2000" kern="100" dirty="0">
                        <a:effectLst/>
                        <a:latin typeface="Mulled Wine Season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6F246B-B4A6-2484-CFE0-FD6852B8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375929"/>
              </p:ext>
            </p:extLst>
          </p:nvPr>
        </p:nvGraphicFramePr>
        <p:xfrm>
          <a:off x="10210800" y="6030313"/>
          <a:ext cx="5562600" cy="346272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48964948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938523363"/>
                    </a:ext>
                  </a:extLst>
                </a:gridCol>
              </a:tblGrid>
              <a:tr h="8656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Quantiles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984632"/>
                  </a:ext>
                </a:extLst>
              </a:tr>
              <a:tr h="8656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Above 75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434967"/>
                  </a:ext>
                </a:extLst>
              </a:tr>
              <a:tr h="8656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25 - 75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515676"/>
                  </a:ext>
                </a:extLst>
              </a:tr>
              <a:tr h="8656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Mulled Wine Season" panose="020B0604020202020204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Mulled Wine Season" panose="020B0604020202020204" charset="0"/>
                        </a:rPr>
                        <a:t>Below 25</a:t>
                      </a:r>
                      <a:endParaRPr lang="en-IN" sz="2000" dirty="0">
                        <a:latin typeface="Mulled Wine Season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68289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85BFC97-714D-0065-6E66-D64CC579F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6366" y="2600782"/>
            <a:ext cx="2847517" cy="28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110" y="4018599"/>
            <a:ext cx="1980690" cy="19806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66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00"/>
                </a:lnSpc>
              </a:pPr>
              <a:r>
                <a:rPr lang="en-US" sz="5500" dirty="0">
                  <a:solidFill>
                    <a:srgbClr val="FFFFFF"/>
                  </a:solidFill>
                  <a:latin typeface="Mulled Wine Season"/>
                </a:rPr>
                <a:t>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58890" y="6164372"/>
            <a:ext cx="3565510" cy="125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led Wine Season"/>
              </a:rPr>
              <a:t>RULE BASED CLASSIFICATION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32361" y="6255708"/>
            <a:ext cx="3635239" cy="1035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led Wine Season"/>
              </a:rPr>
              <a:t>MULTINOMIAL 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40691" y="6197158"/>
            <a:ext cx="3565509" cy="125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led Wine Season"/>
              </a:rPr>
              <a:t>RANDOM FOREST CLASSIFIER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9010" y="6318912"/>
            <a:ext cx="2736990" cy="1586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led Wine Season"/>
              </a:rPr>
              <a:t>GEO SPATIAL ANALYSIS </a:t>
            </a:r>
          </a:p>
          <a:p>
            <a:pPr algn="ctr">
              <a:lnSpc>
                <a:spcPts val="433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ulled Wine Season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6644049" y="5135321"/>
            <a:ext cx="1204551" cy="3663"/>
          </a:xfrm>
          <a:prstGeom prst="line">
            <a:avLst/>
          </a:prstGeom>
          <a:ln w="857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20" name="AutoShape 20"/>
          <p:cNvSpPr/>
          <p:nvPr/>
        </p:nvSpPr>
        <p:spPr>
          <a:xfrm flipV="1">
            <a:off x="9965942" y="5218417"/>
            <a:ext cx="1235458" cy="0"/>
          </a:xfrm>
          <a:prstGeom prst="line">
            <a:avLst/>
          </a:prstGeom>
          <a:ln w="857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21" name="AutoShape 21"/>
          <p:cNvSpPr/>
          <p:nvPr/>
        </p:nvSpPr>
        <p:spPr>
          <a:xfrm flipV="1">
            <a:off x="3336542" y="5078139"/>
            <a:ext cx="1235458" cy="0"/>
          </a:xfrm>
          <a:prstGeom prst="line">
            <a:avLst/>
          </a:prstGeom>
          <a:ln w="857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25" name="TextBox 18"/>
          <p:cNvSpPr txBox="1"/>
          <p:nvPr/>
        </p:nvSpPr>
        <p:spPr>
          <a:xfrm>
            <a:off x="14118533" y="6388793"/>
            <a:ext cx="3864667" cy="10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led Wine Season"/>
              </a:rPr>
              <a:t>CHI SQUARE TEST FOR SPATIAL ATTRIBUTES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84" y="4939310"/>
            <a:ext cx="1835216" cy="585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77FD4-A066-16D3-32A2-231F77F8CBD4}"/>
              </a:ext>
            </a:extLst>
          </p:cNvPr>
          <p:cNvSpPr txBox="1"/>
          <p:nvPr/>
        </p:nvSpPr>
        <p:spPr>
          <a:xfrm>
            <a:off x="6543355" y="1692012"/>
            <a:ext cx="5332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Mulled Wine Season" panose="020B0604020202020204" charset="0"/>
                <a:cs typeface="Mulled Wine Season" panose="020B0604020202020204" charset="0"/>
              </a:rPr>
              <a:t>Methods and Models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147E2F98-CB56-4CFF-24C1-94D2B928534A}"/>
              </a:ext>
            </a:extLst>
          </p:cNvPr>
          <p:cNvGrpSpPr/>
          <p:nvPr/>
        </p:nvGrpSpPr>
        <p:grpSpPr>
          <a:xfrm>
            <a:off x="4648710" y="4000500"/>
            <a:ext cx="1980690" cy="1980690"/>
            <a:chOff x="0" y="0"/>
            <a:chExt cx="812800" cy="812800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23CD3CC5-69D9-AE38-03F7-1471B7879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6682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BD4C7C8-1028-5F8A-3A8B-9E09FA5241D1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00"/>
                </a:lnSpc>
              </a:pPr>
              <a:r>
                <a:rPr lang="en-US" sz="5500" dirty="0">
                  <a:solidFill>
                    <a:srgbClr val="FFFFFF"/>
                  </a:solidFill>
                  <a:latin typeface="Mulled Wine Season"/>
                </a:rPr>
                <a:t>2</a:t>
              </a:r>
            </a:p>
          </p:txBody>
        </p:sp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D7383957-D83F-094D-5118-38A1D9F0DD9A}"/>
              </a:ext>
            </a:extLst>
          </p:cNvPr>
          <p:cNvGrpSpPr/>
          <p:nvPr/>
        </p:nvGrpSpPr>
        <p:grpSpPr>
          <a:xfrm>
            <a:off x="14749510" y="4213038"/>
            <a:ext cx="1980690" cy="1980690"/>
            <a:chOff x="0" y="0"/>
            <a:chExt cx="812800" cy="812800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35FBDCA1-28EA-F14B-DBFC-E741E224E7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6682"/>
            </a:solidFill>
          </p:spPr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5E1972CF-90CF-03D3-B1FF-17A4C98A2056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00"/>
                </a:lnSpc>
              </a:pPr>
              <a:r>
                <a:rPr lang="en-US" sz="5500" dirty="0">
                  <a:solidFill>
                    <a:srgbClr val="FFFFFF"/>
                  </a:solidFill>
                  <a:latin typeface="Mulled Wine Season"/>
                </a:rPr>
                <a:t>5</a:t>
              </a:r>
            </a:p>
          </p:txBody>
        </p:sp>
      </p:grpSp>
      <p:grpSp>
        <p:nvGrpSpPr>
          <p:cNvPr id="33" name="Group 2">
            <a:extLst>
              <a:ext uri="{FF2B5EF4-FFF2-40B4-BE49-F238E27FC236}">
                <a16:creationId xmlns:a16="http://schemas.microsoft.com/office/drawing/2014/main" id="{812CC08D-8449-0411-95A4-B446FC6AA323}"/>
              </a:ext>
            </a:extLst>
          </p:cNvPr>
          <p:cNvGrpSpPr/>
          <p:nvPr/>
        </p:nvGrpSpPr>
        <p:grpSpPr>
          <a:xfrm>
            <a:off x="11278110" y="4153155"/>
            <a:ext cx="1980690" cy="1980690"/>
            <a:chOff x="0" y="0"/>
            <a:chExt cx="812800" cy="812800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7292B713-A9BA-8C0E-F5B5-3E6B31CE58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6682"/>
            </a:solidFill>
          </p:spPr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0773B364-854B-891C-BFA9-D799C64F59F1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00"/>
                </a:lnSpc>
              </a:pPr>
              <a:r>
                <a:rPr lang="en-US" sz="5500" dirty="0">
                  <a:solidFill>
                    <a:srgbClr val="FFFFFF"/>
                  </a:solidFill>
                  <a:latin typeface="Mulled Wine Season"/>
                </a:rPr>
                <a:t>4</a:t>
              </a:r>
            </a:p>
          </p:txBody>
        </p:sp>
      </p:grp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D004B-9286-300A-8805-F1E838B5352C}"/>
              </a:ext>
            </a:extLst>
          </p:cNvPr>
          <p:cNvGrpSpPr/>
          <p:nvPr/>
        </p:nvGrpSpPr>
        <p:grpSpPr>
          <a:xfrm>
            <a:off x="7925310" y="4093172"/>
            <a:ext cx="1980690" cy="1980690"/>
            <a:chOff x="0" y="0"/>
            <a:chExt cx="812800" cy="81280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EC510E23-B5EB-26B8-3BEF-358027E67E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6682"/>
            </a:solidFill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E80DE953-A591-D67F-5DB0-DB56FDE2A92E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00"/>
                </a:lnSpc>
              </a:pPr>
              <a:r>
                <a:rPr lang="en-US" sz="5500" dirty="0">
                  <a:solidFill>
                    <a:srgbClr val="FFFFFF"/>
                  </a:solidFill>
                  <a:latin typeface="Mulled Wine Season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5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B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410" y="645675"/>
            <a:ext cx="8137975" cy="9056860"/>
            <a:chOff x="0" y="0"/>
            <a:chExt cx="2143335" cy="2385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3335" cy="2385346"/>
            </a:xfrm>
            <a:custGeom>
              <a:avLst/>
              <a:gdLst/>
              <a:ahLst/>
              <a:cxnLst/>
              <a:rect l="l" t="t" r="r" b="b"/>
              <a:pathLst>
                <a:path w="2143335" h="2385346">
                  <a:moveTo>
                    <a:pt x="0" y="0"/>
                  </a:moveTo>
                  <a:lnTo>
                    <a:pt x="2143335" y="0"/>
                  </a:lnTo>
                  <a:lnTo>
                    <a:pt x="2143335" y="2385346"/>
                  </a:lnTo>
                  <a:lnTo>
                    <a:pt x="0" y="2385346"/>
                  </a:lnTo>
                  <a:close/>
                </a:path>
              </a:pathLst>
            </a:custGeom>
            <a:solidFill>
              <a:srgbClr val="EFF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3335" cy="2423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6226" y="615070"/>
            <a:ext cx="8101364" cy="9056860"/>
            <a:chOff x="0" y="0"/>
            <a:chExt cx="2133693" cy="23853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692" cy="2385346"/>
            </a:xfrm>
            <a:custGeom>
              <a:avLst/>
              <a:gdLst/>
              <a:ahLst/>
              <a:cxnLst/>
              <a:rect l="l" t="t" r="r" b="b"/>
              <a:pathLst>
                <a:path w="2133692" h="2385346">
                  <a:moveTo>
                    <a:pt x="0" y="0"/>
                  </a:moveTo>
                  <a:lnTo>
                    <a:pt x="2133692" y="0"/>
                  </a:lnTo>
                  <a:lnTo>
                    <a:pt x="2133692" y="2385346"/>
                  </a:lnTo>
                  <a:lnTo>
                    <a:pt x="0" y="2385346"/>
                  </a:lnTo>
                  <a:close/>
                </a:path>
              </a:pathLst>
            </a:custGeom>
            <a:solidFill>
              <a:srgbClr val="EFFA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3693" cy="2423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0259" y="1087256"/>
            <a:ext cx="7102625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3759CF"/>
                </a:solidFill>
                <a:latin typeface="Mulled Wine Season"/>
              </a:rPr>
              <a:t>Machine Learning</a:t>
            </a:r>
          </a:p>
        </p:txBody>
      </p:sp>
      <p:sp>
        <p:nvSpPr>
          <p:cNvPr id="15" name="TextBox 10"/>
          <p:cNvSpPr txBox="1"/>
          <p:nvPr/>
        </p:nvSpPr>
        <p:spPr>
          <a:xfrm>
            <a:off x="9657307" y="1087255"/>
            <a:ext cx="7601993" cy="75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3759CF"/>
                </a:solidFill>
                <a:latin typeface="Mulled Wine Season"/>
              </a:rPr>
              <a:t>Supervised Machine Learning</a:t>
            </a:r>
          </a:p>
        </p:txBody>
      </p:sp>
      <p:sp>
        <p:nvSpPr>
          <p:cNvPr id="23" name="TextBox 12"/>
          <p:cNvSpPr txBox="1"/>
          <p:nvPr/>
        </p:nvSpPr>
        <p:spPr>
          <a:xfrm>
            <a:off x="10151879" y="6954952"/>
            <a:ext cx="7107419" cy="2109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IN" sz="2400" dirty="0">
                <a:solidFill>
                  <a:srgbClr val="0D0D0D"/>
                </a:solidFill>
                <a:effectLst/>
                <a:latin typeface="Mulled Wine Season" charset="0"/>
                <a:ea typeface="Calibri" panose="020F0502020204030204" pitchFamily="34" charset="0"/>
              </a:rPr>
              <a:t>In supervised learning, a labelled dataset is used to train the algorithm, and each input data point has a matching target label. </a:t>
            </a:r>
            <a:endParaRPr lang="en-US" sz="2400" dirty="0">
              <a:solidFill>
                <a:srgbClr val="000000"/>
              </a:solidFill>
              <a:latin typeface="Mulled Wine Season" charset="0"/>
            </a:endParaRPr>
          </a:p>
          <a:p>
            <a:pPr>
              <a:lnSpc>
                <a:spcPts val="375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led Wine Seaso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425" y="2328433"/>
            <a:ext cx="7464328" cy="3936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404D8-4026-6F04-050D-55E1534222AA}"/>
              </a:ext>
            </a:extLst>
          </p:cNvPr>
          <p:cNvSpPr txBox="1"/>
          <p:nvPr/>
        </p:nvSpPr>
        <p:spPr>
          <a:xfrm>
            <a:off x="1224432" y="6667500"/>
            <a:ext cx="7269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Mulled Wine Season" panose="020B0604020202020204" charset="0"/>
                <a:cs typeface="Mulled Wine Season" panose="020B0604020202020204" charset="0"/>
              </a:rPr>
              <a:t>Machine learning is a branch of AI enabling computers to learn from data and make predictions without explicit programming, finding applications for creating intelligent systems and technologies.</a:t>
            </a:r>
          </a:p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7"/>
          <a:stretch>
            <a:fillRect/>
          </a:stretch>
        </p:blipFill>
        <p:spPr>
          <a:xfrm>
            <a:off x="1673199" y="2548606"/>
            <a:ext cx="6372394" cy="3409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4093" y="-9659548"/>
            <a:ext cx="20270816" cy="10688248"/>
          </a:xfrm>
          <a:custGeom>
            <a:avLst/>
            <a:gdLst/>
            <a:ahLst/>
            <a:cxnLst/>
            <a:rect l="l" t="t" r="r" b="b"/>
            <a:pathLst>
              <a:path w="20270816" h="10688248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721307">
            <a:off x="14833754" y="1126476"/>
            <a:ext cx="3200242" cy="2420547"/>
          </a:xfrm>
          <a:custGeom>
            <a:avLst/>
            <a:gdLst/>
            <a:ahLst/>
            <a:cxnLst/>
            <a:rect l="l" t="t" r="r" b="b"/>
            <a:pathLst>
              <a:path w="3200242" h="2420547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/>
          <p:cNvSpPr txBox="1"/>
          <p:nvPr/>
        </p:nvSpPr>
        <p:spPr>
          <a:xfrm>
            <a:off x="1066799" y="1028700"/>
            <a:ext cx="16001999" cy="1193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759CF"/>
                </a:solidFill>
                <a:latin typeface="Mulled Wine Season"/>
              </a:rPr>
              <a:t>Rule Based Classification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0149" y="3009900"/>
            <a:ext cx="8713903" cy="6040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6000" dirty="0">
              <a:solidFill>
                <a:srgbClr val="000000"/>
              </a:solidFill>
              <a:latin typeface="Mulled Wine Season"/>
            </a:endParaRPr>
          </a:p>
          <a:p>
            <a:pPr marL="857250" indent="-85725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rgbClr val="0D0D0D"/>
                </a:solidFill>
                <a:effectLst/>
                <a:latin typeface="Mulled Wine Season" charset="0"/>
              </a:rPr>
              <a:t>Rule-based classification is a based on a set of predefined rules.</a:t>
            </a:r>
          </a:p>
          <a:p>
            <a:pPr marL="857250" indent="-85725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3200" b="0" i="0" dirty="0">
              <a:solidFill>
                <a:srgbClr val="0D0D0D"/>
              </a:solidFill>
              <a:effectLst/>
              <a:latin typeface="Mulled Wine Season" charset="0"/>
            </a:endParaRPr>
          </a:p>
          <a:p>
            <a:pPr marL="857250" indent="-85725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rgbClr val="0D0D0D"/>
                </a:solidFill>
                <a:effectLst/>
                <a:latin typeface="Mulled Wine Season" charset="0"/>
              </a:rPr>
              <a:t>These rules are created manually by domain experts or derived from existing knowledge about the data.</a:t>
            </a:r>
          </a:p>
          <a:p>
            <a:pPr marL="857250" indent="-85725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0D0D0D"/>
              </a:solidFill>
              <a:latin typeface="Mulled Wine Season" charset="0"/>
            </a:endParaRPr>
          </a:p>
          <a:p>
            <a:pPr marL="857250" indent="-857250" algn="just">
              <a:lnSpc>
                <a:spcPts val="531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Mulled Wine Seaso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936" y="3619500"/>
            <a:ext cx="7756181" cy="503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1125</Words>
  <Application>Microsoft Office PowerPoint</Application>
  <PresentationFormat>Custom</PresentationFormat>
  <Paragraphs>272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Mulled Wine Season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Systems Earth Science Presentation in Blue White Illustrated Style</dc:title>
  <dc:creator>Windows 10</dc:creator>
  <cp:lastModifiedBy>Hema Sundari VR</cp:lastModifiedBy>
  <cp:revision>45</cp:revision>
  <dcterms:created xsi:type="dcterms:W3CDTF">2006-08-16T00:00:00Z</dcterms:created>
  <dcterms:modified xsi:type="dcterms:W3CDTF">2024-04-23T07:02:58Z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E097EFC1024C45DA81B49ED2C24A5DFB_12</vt:lpwstr>
  </property>
  <property fmtid="{D5CDD505-2E9C-101B-9397-08002B2CF9AE}" pid="3" name="KSOProductBuildVer">
    <vt:lpwstr>2057-12.2.0.13489</vt:lpwstr>
  </property>
</Properties>
</file>